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will sing the wondrous story</a:t>
            </a:r>
          </a:p>
          <a:p>
            <a:r>
              <a:rPr lang="en-US" sz="3600" b="1" dirty="0" smtClean="0"/>
              <a:t>Of the Christ who died for me;</a:t>
            </a:r>
          </a:p>
          <a:p>
            <a:r>
              <a:rPr lang="en-US" sz="3600" b="1" dirty="0" smtClean="0"/>
              <a:t>How He left His home in glory,</a:t>
            </a:r>
          </a:p>
          <a:p>
            <a:r>
              <a:rPr lang="en-US" sz="3600" b="1" dirty="0" smtClean="0"/>
              <a:t>For the Cross on Calvary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SING THE WONDROUS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STORY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33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Yes, I’ll sing the wondrous story</a:t>
            </a:r>
          </a:p>
          <a:p>
            <a:r>
              <a:rPr lang="en-US" sz="3600" b="1" dirty="0" smtClean="0"/>
              <a:t>Of the Christ who died for me</a:t>
            </a:r>
          </a:p>
          <a:p>
            <a:r>
              <a:rPr lang="en-US" sz="3600" b="1" dirty="0" smtClean="0"/>
              <a:t>Sing it with the saints in glory</a:t>
            </a:r>
          </a:p>
          <a:p>
            <a:r>
              <a:rPr lang="en-US" sz="3600" b="1" dirty="0" smtClean="0"/>
              <a:t>Gathered by the crystal sea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was lost; but Jesus found me</a:t>
            </a:r>
          </a:p>
          <a:p>
            <a:r>
              <a:rPr lang="en-US" sz="3600" b="1" dirty="0" smtClean="0"/>
              <a:t>Found the sheep that went </a:t>
            </a:r>
            <a:r>
              <a:rPr lang="en-US" sz="3600" b="1" dirty="0" err="1" smtClean="0"/>
              <a:t>asray</a:t>
            </a:r>
            <a:r>
              <a:rPr lang="en-US" sz="3600" b="1" dirty="0" smtClean="0"/>
              <a:t>;</a:t>
            </a:r>
          </a:p>
          <a:p>
            <a:r>
              <a:rPr lang="en-US" sz="3600" b="1" dirty="0" smtClean="0"/>
              <a:t>Threw His loving arms around me;</a:t>
            </a:r>
          </a:p>
          <a:p>
            <a:r>
              <a:rPr lang="en-US" sz="3600" b="1" dirty="0" smtClean="0"/>
              <a:t>Drew me back into His way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was bruised; but Jesus healed me</a:t>
            </a:r>
          </a:p>
          <a:p>
            <a:r>
              <a:rPr lang="en-US" sz="3600" b="1" dirty="0" smtClean="0"/>
              <a:t>Faint was I from many a fall;</a:t>
            </a:r>
          </a:p>
          <a:p>
            <a:r>
              <a:rPr lang="en-US" sz="3600" b="1" dirty="0" smtClean="0"/>
              <a:t>Sight was gone and fears possessed me;</a:t>
            </a:r>
          </a:p>
          <a:p>
            <a:r>
              <a:rPr lang="en-US" sz="3600" b="1" dirty="0" smtClean="0"/>
              <a:t>But He freed me from them all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Days of darkness still come o’er me;</a:t>
            </a:r>
          </a:p>
          <a:p>
            <a:r>
              <a:rPr lang="en-US" sz="3600" b="1" dirty="0" smtClean="0"/>
              <a:t>Sorrow’s paths I often tread;</a:t>
            </a:r>
          </a:p>
          <a:p>
            <a:r>
              <a:rPr lang="en-US" sz="3600" b="1" dirty="0" smtClean="0"/>
              <a:t>But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still is with me,</a:t>
            </a:r>
          </a:p>
          <a:p>
            <a:r>
              <a:rPr lang="en-US" sz="3600" b="1" dirty="0" smtClean="0"/>
              <a:t>By His hand I’m safely led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He will keep me till the river</a:t>
            </a:r>
          </a:p>
          <a:p>
            <a:r>
              <a:rPr lang="en-US" sz="3600" b="1" dirty="0" smtClean="0"/>
              <a:t>Rolls its waters at my feet;</a:t>
            </a:r>
          </a:p>
          <a:p>
            <a:r>
              <a:rPr lang="en-US" sz="3600" b="1" dirty="0" smtClean="0"/>
              <a:t>Then He’ll bear me safely over,</a:t>
            </a:r>
          </a:p>
          <a:p>
            <a:r>
              <a:rPr lang="en-US" sz="3600" b="1" dirty="0" smtClean="0"/>
              <a:t>Where the loved ones I shall meet.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5585</TotalTime>
  <Words>179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182</cp:revision>
  <dcterms:created xsi:type="dcterms:W3CDTF">2010-08-26T04:29:37Z</dcterms:created>
  <dcterms:modified xsi:type="dcterms:W3CDTF">2010-09-04T17:06:17Z</dcterms:modified>
</cp:coreProperties>
</file>