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992D-8741-49B9-B7FF-23BB5D583955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D267-2227-4274-B8DD-020F5ADE4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61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992D-8741-49B9-B7FF-23BB5D583955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D267-2227-4274-B8DD-020F5ADE4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90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992D-8741-49B9-B7FF-23BB5D583955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D267-2227-4274-B8DD-020F5ADE4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42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992D-8741-49B9-B7FF-23BB5D583955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D267-2227-4274-B8DD-020F5ADE4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16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992D-8741-49B9-B7FF-23BB5D583955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D267-2227-4274-B8DD-020F5ADE4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55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992D-8741-49B9-B7FF-23BB5D583955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D267-2227-4274-B8DD-020F5ADE4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87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992D-8741-49B9-B7FF-23BB5D583955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D267-2227-4274-B8DD-020F5ADE4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2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992D-8741-49B9-B7FF-23BB5D583955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D267-2227-4274-B8DD-020F5ADE4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90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992D-8741-49B9-B7FF-23BB5D583955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D267-2227-4274-B8DD-020F5ADE4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63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992D-8741-49B9-B7FF-23BB5D583955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D267-2227-4274-B8DD-020F5ADE4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1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992D-8741-49B9-B7FF-23BB5D583955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D267-2227-4274-B8DD-020F5ADE4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87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992D-8741-49B9-B7FF-23BB5D583955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7D267-2227-4274-B8DD-020F5ADE4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842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827 </a:t>
            </a:r>
            <a:br>
              <a:rPr lang="en-GB" b="1" dirty="0" smtClean="0"/>
            </a:br>
            <a:r>
              <a:rPr lang="en-GB" b="1" u="sng" dirty="0" smtClean="0"/>
              <a:t>HAPPY TO LIVE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I am happy to live in the light of the word </a:t>
            </a:r>
            <a:r>
              <a:rPr lang="en-GB" sz="4400" b="1" dirty="0" smtClean="0"/>
              <a:t>of the </a:t>
            </a:r>
            <a:r>
              <a:rPr lang="en-GB" sz="4400" b="1" dirty="0"/>
              <a:t>Lord in my age</a:t>
            </a:r>
          </a:p>
          <a:p>
            <a:pPr marL="0" indent="0">
              <a:buNone/>
            </a:pPr>
            <a:r>
              <a:rPr lang="en-GB" sz="4400" b="1" dirty="0"/>
              <a:t>I am happy to live in the light of the word,</a:t>
            </a:r>
          </a:p>
          <a:p>
            <a:pPr marL="0" indent="0">
              <a:buNone/>
            </a:pPr>
            <a:r>
              <a:rPr lang="en-GB" sz="4400" b="1" dirty="0"/>
              <a:t>I am happy, praise God Amen.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796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827  HAPPY TO LIVE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827 HAPPY TO LIVE</dc:title>
  <dc:creator>JUDE-MAJASAN</dc:creator>
  <cp:lastModifiedBy>JUDE-MAJASAN</cp:lastModifiedBy>
  <cp:revision>2</cp:revision>
  <dcterms:created xsi:type="dcterms:W3CDTF">2011-12-07T02:42:01Z</dcterms:created>
  <dcterms:modified xsi:type="dcterms:W3CDTF">2011-12-07T02:44:06Z</dcterms:modified>
</cp:coreProperties>
</file>