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C40B-78A5-46E4-AD6E-6445DE1DFCEC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027-6D44-4296-BB28-5902435CC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13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C40B-78A5-46E4-AD6E-6445DE1DFCEC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027-6D44-4296-BB28-5902435CC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5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C40B-78A5-46E4-AD6E-6445DE1DFCEC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027-6D44-4296-BB28-5902435CC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58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C40B-78A5-46E4-AD6E-6445DE1DFCEC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027-6D44-4296-BB28-5902435CC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4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C40B-78A5-46E4-AD6E-6445DE1DFCEC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027-6D44-4296-BB28-5902435CC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4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C40B-78A5-46E4-AD6E-6445DE1DFCEC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027-6D44-4296-BB28-5902435CC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37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C40B-78A5-46E4-AD6E-6445DE1DFCEC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027-6D44-4296-BB28-5902435CC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14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C40B-78A5-46E4-AD6E-6445DE1DFCEC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027-6D44-4296-BB28-5902435CC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87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C40B-78A5-46E4-AD6E-6445DE1DFCEC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027-6D44-4296-BB28-5902435CC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81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C40B-78A5-46E4-AD6E-6445DE1DFCEC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027-6D44-4296-BB28-5902435CC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23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C40B-78A5-46E4-AD6E-6445DE1DFCEC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027-6D44-4296-BB28-5902435CC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C40B-78A5-46E4-AD6E-6445DE1DFCEC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B027-6D44-4296-BB28-5902435CC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010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828 </a:t>
            </a:r>
            <a:br>
              <a:rPr lang="en-GB" b="1" dirty="0" smtClean="0"/>
            </a:br>
            <a:r>
              <a:rPr lang="en-GB" b="1" u="sng" dirty="0" smtClean="0"/>
              <a:t>TO THE WORK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To the work! To the work,</a:t>
            </a:r>
          </a:p>
          <a:p>
            <a:pPr marL="0" indent="0">
              <a:buNone/>
            </a:pPr>
            <a:r>
              <a:rPr lang="en-GB" sz="4000" b="1" dirty="0"/>
              <a:t>We are servants of God,</a:t>
            </a:r>
          </a:p>
          <a:p>
            <a:pPr marL="0" indent="0">
              <a:buNone/>
            </a:pPr>
            <a:r>
              <a:rPr lang="en-GB" sz="4000" b="1" dirty="0"/>
              <a:t>Let us follow the path that the Master has trod,</a:t>
            </a:r>
          </a:p>
          <a:p>
            <a:pPr marL="0" indent="0">
              <a:buNone/>
            </a:pPr>
            <a:r>
              <a:rPr lang="en-GB" sz="4000" b="1" dirty="0"/>
              <a:t>With the balm of His counsel our strength </a:t>
            </a:r>
            <a:r>
              <a:rPr lang="en-GB" sz="4000" b="1" dirty="0" smtClean="0"/>
              <a:t>to renew</a:t>
            </a:r>
            <a:r>
              <a:rPr lang="en-GB" sz="4000" b="1" dirty="0"/>
              <a:t>,</a:t>
            </a:r>
          </a:p>
          <a:p>
            <a:pPr marL="0" indent="0">
              <a:buNone/>
            </a:pPr>
            <a:r>
              <a:rPr lang="en-GB" sz="4000" b="1" dirty="0"/>
              <a:t>Let us do with our might what our hands </a:t>
            </a:r>
            <a:r>
              <a:rPr lang="en-GB" sz="4000" b="1" dirty="0" smtClean="0"/>
              <a:t>find to </a:t>
            </a:r>
            <a:r>
              <a:rPr lang="en-GB" sz="4000" b="1" dirty="0"/>
              <a:t>do.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484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Toiling on, Toiling on,</a:t>
            </a:r>
          </a:p>
          <a:p>
            <a:pPr marL="0" indent="0">
              <a:buNone/>
            </a:pPr>
            <a:r>
              <a:rPr lang="en-GB" sz="4400" b="1" dirty="0"/>
              <a:t>Toiling on, Toiling on,</a:t>
            </a:r>
          </a:p>
          <a:p>
            <a:pPr marL="0" indent="0">
              <a:buNone/>
            </a:pPr>
            <a:r>
              <a:rPr lang="en-GB" sz="4400" b="1" dirty="0"/>
              <a:t>Let us hope, let us watch and pray,</a:t>
            </a:r>
          </a:p>
          <a:p>
            <a:pPr marL="0" indent="0">
              <a:buNone/>
            </a:pPr>
            <a:r>
              <a:rPr lang="en-GB" sz="4400" b="1" dirty="0"/>
              <a:t>And labour till the Master comes.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89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018257"/>
            <a:ext cx="8229600" cy="58340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To the work, to the work,</a:t>
            </a:r>
          </a:p>
          <a:p>
            <a:pPr marL="0" indent="0">
              <a:buNone/>
            </a:pPr>
            <a:r>
              <a:rPr lang="en-GB" sz="4400" b="1" dirty="0"/>
              <a:t>Let the hungry be fed,</a:t>
            </a:r>
          </a:p>
          <a:p>
            <a:pPr marL="0" indent="0">
              <a:buNone/>
            </a:pPr>
            <a:r>
              <a:rPr lang="en-GB" sz="4400" b="1" dirty="0"/>
              <a:t>To the fountain of Life let the weary be led,</a:t>
            </a:r>
          </a:p>
          <a:p>
            <a:pPr marL="0" indent="0">
              <a:buNone/>
            </a:pPr>
            <a:r>
              <a:rPr lang="en-GB" sz="4400" b="1" dirty="0"/>
              <a:t>In the cross and its banner our glory shall be,</a:t>
            </a:r>
          </a:p>
          <a:p>
            <a:pPr marL="0" indent="0">
              <a:buNone/>
            </a:pPr>
            <a:r>
              <a:rPr lang="en-GB" sz="4400" b="1" dirty="0"/>
              <a:t>While we herald the tidings, “Salvation </a:t>
            </a:r>
            <a:r>
              <a:rPr lang="en-GB" sz="4400" b="1" dirty="0" smtClean="0"/>
              <a:t>is free</a:t>
            </a:r>
            <a:r>
              <a:rPr lang="en-GB" sz="4400" b="1" dirty="0"/>
              <a:t>!”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78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023937"/>
            <a:ext cx="8229600" cy="58340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To the work! To the work!</a:t>
            </a:r>
          </a:p>
          <a:p>
            <a:pPr marL="0" indent="0">
              <a:buNone/>
            </a:pPr>
            <a:r>
              <a:rPr lang="en-GB" sz="4400" b="1" dirty="0"/>
              <a:t>There is labour for all,</a:t>
            </a:r>
          </a:p>
          <a:p>
            <a:pPr marL="0" indent="0">
              <a:buNone/>
            </a:pPr>
            <a:r>
              <a:rPr lang="en-GB" sz="4400" b="1" dirty="0"/>
              <a:t>For the kingdom of darkness and error </a:t>
            </a:r>
            <a:r>
              <a:rPr lang="en-GB" sz="4400" b="1" dirty="0" smtClean="0"/>
              <a:t>shall fail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And the name of Jehovah exalted shall be,</a:t>
            </a:r>
          </a:p>
          <a:p>
            <a:pPr marL="0" indent="0">
              <a:buNone/>
            </a:pPr>
            <a:r>
              <a:rPr lang="en-GB" sz="4400" b="1" dirty="0"/>
              <a:t>In the loud swelling chorus</a:t>
            </a:r>
          </a:p>
          <a:p>
            <a:pPr marL="0" indent="0">
              <a:buNone/>
            </a:pPr>
            <a:r>
              <a:rPr lang="en-GB" sz="4400" b="1" dirty="0"/>
              <a:t>“Salvation is free!”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83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063573"/>
            <a:ext cx="8229600" cy="57610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To the work! To the work!</a:t>
            </a:r>
          </a:p>
          <a:p>
            <a:pPr marL="0" indent="0">
              <a:buNone/>
            </a:pPr>
            <a:r>
              <a:rPr lang="en-GB" sz="4400" b="1" dirty="0"/>
              <a:t>Pressing on to the end,</a:t>
            </a:r>
          </a:p>
          <a:p>
            <a:pPr marL="0" indent="0">
              <a:buNone/>
            </a:pPr>
            <a:r>
              <a:rPr lang="en-GB" sz="4400" b="1" dirty="0"/>
              <a:t>For the harvest will come, and the </a:t>
            </a:r>
            <a:r>
              <a:rPr lang="en-GB" sz="4400" b="1" dirty="0" smtClean="0"/>
              <a:t>reapers descend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And the home of the ransomed our </a:t>
            </a:r>
            <a:r>
              <a:rPr lang="en-GB" sz="4400" b="1" dirty="0" smtClean="0"/>
              <a:t>dwelling will </a:t>
            </a:r>
            <a:r>
              <a:rPr lang="en-GB" sz="4400" b="1" dirty="0"/>
              <a:t>be,</a:t>
            </a:r>
          </a:p>
          <a:p>
            <a:pPr marL="0" indent="0">
              <a:buNone/>
            </a:pPr>
            <a:r>
              <a:rPr lang="en-GB" sz="4400" b="1" dirty="0"/>
              <a:t>And our chorus for ever, “Salvation is free!”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123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828  TO THE WORK</vt:lpstr>
      <vt:lpstr>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828 TO THE WORK</dc:title>
  <dc:creator>JUDE-MAJASAN</dc:creator>
  <cp:lastModifiedBy>JUDE-MAJASAN</cp:lastModifiedBy>
  <cp:revision>3</cp:revision>
  <dcterms:created xsi:type="dcterms:W3CDTF">2011-12-07T02:44:20Z</dcterms:created>
  <dcterms:modified xsi:type="dcterms:W3CDTF">2011-12-07T03:19:35Z</dcterms:modified>
</cp:coreProperties>
</file>