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8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73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8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1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2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C649-9BBD-45AA-B89A-A3E484482CCE}" type="datetimeFigureOut">
              <a:rPr lang="en-GB" smtClean="0"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16001-19FF-4BA7-854A-11BF8CB5EE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338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829 </a:t>
            </a:r>
            <a:br>
              <a:rPr lang="en-GB" b="1" dirty="0" smtClean="0"/>
            </a:br>
            <a:r>
              <a:rPr lang="en-GB" b="1" u="sng" dirty="0" smtClean="0"/>
              <a:t>I’M GOING HOME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8784976" cy="53012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4400" b="1" dirty="0"/>
              <a:t>I’m going home,</a:t>
            </a:r>
          </a:p>
          <a:p>
            <a:pPr marL="0" indent="0">
              <a:buNone/>
            </a:pPr>
            <a:r>
              <a:rPr lang="en-GB" sz="4400" b="1" dirty="0"/>
              <a:t>On the road home;</a:t>
            </a:r>
          </a:p>
          <a:p>
            <a:pPr marL="0" indent="0">
              <a:buNone/>
            </a:pPr>
            <a:r>
              <a:rPr lang="en-GB" sz="4400" b="1" dirty="0"/>
              <a:t>Going back to God where I belong.</a:t>
            </a:r>
          </a:p>
          <a:p>
            <a:pPr marL="0" indent="0">
              <a:buNone/>
            </a:pPr>
            <a:r>
              <a:rPr lang="en-GB" sz="4400" b="1" dirty="0"/>
              <a:t>When heaven and earth </a:t>
            </a:r>
            <a:r>
              <a:rPr lang="en-GB" sz="4400" b="1" dirty="0" smtClean="0"/>
              <a:t>will embrace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Glory to God! I’ll see His face!</a:t>
            </a:r>
          </a:p>
          <a:p>
            <a:pPr marL="0" indent="0">
              <a:buNone/>
            </a:pPr>
            <a:r>
              <a:rPr lang="en-GB" sz="4400" b="1" dirty="0"/>
              <a:t>I’m going back to God</a:t>
            </a:r>
          </a:p>
          <a:p>
            <a:pPr marL="0" indent="0">
              <a:buNone/>
            </a:pPr>
            <a:r>
              <a:rPr lang="en-GB" sz="4400" b="1" dirty="0"/>
              <a:t>Where I belong.</a:t>
            </a:r>
          </a:p>
          <a:p>
            <a:endParaRPr lang="en-GB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05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829  I’M GOING HOME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829 I’M GOING HOME</dc:title>
  <dc:creator>JUDE-MAJASAN</dc:creator>
  <cp:lastModifiedBy>JUDE-MAJASAN</cp:lastModifiedBy>
  <cp:revision>2</cp:revision>
  <dcterms:created xsi:type="dcterms:W3CDTF">2011-12-07T03:16:27Z</dcterms:created>
  <dcterms:modified xsi:type="dcterms:W3CDTF">2011-12-07T03:19:27Z</dcterms:modified>
</cp:coreProperties>
</file>