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26" d="100"/>
          <a:sy n="26" d="100"/>
        </p:scale>
        <p:origin x="570" y="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83</a:t>
            </a: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LILY OF THE VALLEY</a:t>
            </a:r>
          </a:p>
          <a:p>
            <a:pPr algn="ctr"/>
            <a:endParaRPr lang="en-US" sz="2800" b="1" u="sng" dirty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2800" b="1" dirty="0"/>
              <a:t>I’ve found a friend in Jesus, He’s everything to me.</a:t>
            </a:r>
          </a:p>
          <a:p>
            <a:r>
              <a:rPr lang="en-US" sz="2800" b="1" dirty="0"/>
              <a:t>He’s the fairest of ten thousand to my soul;</a:t>
            </a:r>
          </a:p>
          <a:p>
            <a:r>
              <a:rPr lang="en-US" sz="2800" b="1" dirty="0"/>
              <a:t>The Lily of the Valley in Him alone I see,</a:t>
            </a:r>
          </a:p>
          <a:p>
            <a:r>
              <a:rPr lang="en-US" sz="2800" b="1" dirty="0"/>
              <a:t>All I need to cleanse and make me fully whole.</a:t>
            </a:r>
          </a:p>
          <a:p>
            <a:r>
              <a:rPr lang="en-US" sz="2800" b="1" dirty="0"/>
              <a:t>In sorrow He’s my comfort, in trouble He’s my stay,</a:t>
            </a:r>
          </a:p>
          <a:p>
            <a:r>
              <a:rPr lang="en-US" sz="2800" b="1" dirty="0"/>
              <a:t>He tells me every care on Him to roll. Hallelujah!</a:t>
            </a:r>
          </a:p>
          <a:p>
            <a:r>
              <a:rPr lang="en-US" sz="2800" b="1" dirty="0"/>
              <a:t>He’s the Lily of the Valley, the Bright and Morning Star,</a:t>
            </a:r>
          </a:p>
          <a:p>
            <a:r>
              <a:rPr lang="en-US" sz="2800" b="1" dirty="0"/>
              <a:t>He’s the fairest of ten thousand to my soul.</a:t>
            </a:r>
          </a:p>
          <a:p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89660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He all my </a:t>
            </a:r>
            <a:r>
              <a:rPr lang="en-US" sz="2800" b="1" dirty="0" err="1"/>
              <a:t>griefs</a:t>
            </a:r>
            <a:r>
              <a:rPr lang="en-US" sz="2800" b="1" dirty="0"/>
              <a:t> has taken, and all my sorrows</a:t>
            </a:r>
          </a:p>
          <a:p>
            <a:r>
              <a:rPr lang="en-US" sz="2800" b="1" dirty="0"/>
              <a:t>born;</a:t>
            </a:r>
          </a:p>
          <a:p>
            <a:r>
              <a:rPr lang="en-US" sz="2800" b="1" dirty="0"/>
              <a:t>In temptation He’s my strong and mighty </a:t>
            </a:r>
            <a:r>
              <a:rPr lang="en-US" sz="2800" b="1" dirty="0" err="1"/>
              <a:t>tow’r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I have all for Him forsaken, and all my idols torn</a:t>
            </a:r>
          </a:p>
          <a:p>
            <a:r>
              <a:rPr lang="en-US" sz="2800" b="1" dirty="0"/>
              <a:t>From my heart, and now He keeps me by His</a:t>
            </a:r>
          </a:p>
          <a:p>
            <a:r>
              <a:rPr lang="en-US" sz="2800" b="1" dirty="0"/>
              <a:t>power.</a:t>
            </a:r>
          </a:p>
          <a:p>
            <a:r>
              <a:rPr lang="en-US" sz="2800" b="1" dirty="0"/>
              <a:t>Though all the world forsake me, and Satan</a:t>
            </a:r>
          </a:p>
          <a:p>
            <a:r>
              <a:rPr lang="en-US" sz="2800" b="1" dirty="0"/>
              <a:t>tempt me sore,</a:t>
            </a:r>
          </a:p>
          <a:p>
            <a:r>
              <a:rPr lang="en-US" sz="2800" b="1" dirty="0"/>
              <a:t>Through Jesus I shall safely reach the goal.</a:t>
            </a:r>
          </a:p>
          <a:p>
            <a:r>
              <a:rPr lang="en-US" sz="2800" b="1" dirty="0"/>
              <a:t>Hallelujah!</a:t>
            </a:r>
          </a:p>
          <a:p>
            <a:r>
              <a:rPr lang="en-US" sz="2800" b="1" dirty="0"/>
              <a:t>He’s the Lily of the Valley, the Bright and</a:t>
            </a:r>
          </a:p>
          <a:p>
            <a:r>
              <a:rPr lang="en-US" sz="2800" b="1" dirty="0"/>
              <a:t>Morning Star,</a:t>
            </a:r>
          </a:p>
          <a:p>
            <a:r>
              <a:rPr lang="en-US" sz="2800" b="1" dirty="0"/>
              <a:t>He’s the fairest of ten thousand to my soul.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89660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He’ll never, never leave me, nor yet forsake me</a:t>
            </a:r>
          </a:p>
          <a:p>
            <a:r>
              <a:rPr lang="en-US" sz="2800" b="1" dirty="0"/>
              <a:t>here,</a:t>
            </a:r>
          </a:p>
          <a:p>
            <a:r>
              <a:rPr lang="en-US" sz="2800" b="1" dirty="0"/>
              <a:t>While I live by faith and do His blessed will;</a:t>
            </a:r>
          </a:p>
          <a:p>
            <a:r>
              <a:rPr lang="en-US" sz="2800" b="1" dirty="0"/>
              <a:t>A wall of fire about me, I’ve nothing now to</a:t>
            </a:r>
          </a:p>
          <a:p>
            <a:r>
              <a:rPr lang="en-US" sz="2800" b="1" dirty="0"/>
              <a:t>fear;</a:t>
            </a:r>
          </a:p>
          <a:p>
            <a:r>
              <a:rPr lang="en-US" sz="2800" b="1" dirty="0"/>
              <a:t>With His manna He my hungry soul shall fill.</a:t>
            </a:r>
          </a:p>
          <a:p>
            <a:r>
              <a:rPr lang="en-US" sz="2800" b="1" dirty="0"/>
              <a:t>Then sweeping up to glory, we’ll see His</a:t>
            </a:r>
          </a:p>
          <a:p>
            <a:r>
              <a:rPr lang="en-US" sz="2800" b="1" dirty="0"/>
              <a:t>blessed face,</a:t>
            </a:r>
          </a:p>
          <a:p>
            <a:r>
              <a:rPr lang="en-US" sz="2800" b="1" dirty="0"/>
              <a:t>Where rivers of delight shall ever roll.</a:t>
            </a:r>
          </a:p>
          <a:p>
            <a:r>
              <a:rPr lang="en-US" sz="2800" b="1" dirty="0"/>
              <a:t>Hallelujah!</a:t>
            </a:r>
          </a:p>
          <a:p>
            <a:r>
              <a:rPr lang="en-US" sz="2800" b="1" dirty="0"/>
              <a:t>He’s the Lily of the Valley, the Bright and</a:t>
            </a:r>
          </a:p>
          <a:p>
            <a:r>
              <a:rPr lang="en-US" sz="2800" b="1" dirty="0"/>
              <a:t>Morning Star,</a:t>
            </a:r>
          </a:p>
          <a:p>
            <a:r>
              <a:rPr lang="en-US" sz="2800" b="1" dirty="0"/>
              <a:t>He’s the fairest of ten thousand to my soul.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2827</TotalTime>
  <Words>283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97</cp:revision>
  <dcterms:created xsi:type="dcterms:W3CDTF">2010-08-26T04:29:37Z</dcterms:created>
  <dcterms:modified xsi:type="dcterms:W3CDTF">2019-08-16T23:03:17Z</dcterms:modified>
</cp:coreProperties>
</file>