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5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1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2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8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92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DEA3-7832-425F-BB3F-4321D5F0A0ED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1C32-F836-4CA4-A54A-36ADB092E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6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b="1" dirty="0" smtClean="0"/>
              <a:t>830</a:t>
            </a:r>
            <a:br>
              <a:rPr lang="en-GB" sz="4000" b="1" dirty="0" smtClean="0"/>
            </a:br>
            <a:r>
              <a:rPr lang="en-GB" sz="4000" b="1" dirty="0" smtClean="0"/>
              <a:t> </a:t>
            </a:r>
            <a:r>
              <a:rPr lang="en-GB" sz="4000" b="1" u="sng" dirty="0" smtClean="0"/>
              <a:t>MANIFESTING TIME</a:t>
            </a:r>
            <a:endParaRPr lang="en-GB" sz="40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58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The voice of my Beloved!</a:t>
            </a:r>
          </a:p>
          <a:p>
            <a:pPr marL="0" indent="0">
              <a:buNone/>
            </a:pPr>
            <a:r>
              <a:rPr lang="en-GB" sz="4000" b="1" dirty="0"/>
              <a:t>Behold! He quickly comes!</a:t>
            </a:r>
          </a:p>
          <a:p>
            <a:pPr marL="0" indent="0">
              <a:buNone/>
            </a:pPr>
            <a:r>
              <a:rPr lang="en-GB" sz="4000" b="1" dirty="0"/>
              <a:t>Sweeping over the mountains,</a:t>
            </a:r>
          </a:p>
          <a:p>
            <a:pPr marL="0" indent="0">
              <a:buNone/>
            </a:pPr>
            <a:r>
              <a:rPr lang="en-GB" sz="4000" b="1" dirty="0"/>
              <a:t>Over the hills He runs!</a:t>
            </a:r>
          </a:p>
          <a:p>
            <a:pPr marL="0" indent="0">
              <a:buNone/>
            </a:pPr>
            <a:r>
              <a:rPr lang="en-GB" sz="4000" b="1" dirty="0"/>
              <a:t>I long to hear His voice!</a:t>
            </a:r>
          </a:p>
          <a:p>
            <a:pPr marL="0" indent="0">
              <a:buNone/>
            </a:pPr>
            <a:r>
              <a:rPr lang="en-GB" sz="4000" b="1" dirty="0"/>
              <a:t>I long to hear Him say,</a:t>
            </a:r>
          </a:p>
          <a:p>
            <a:pPr marL="0" indent="0">
              <a:buNone/>
            </a:pPr>
            <a:r>
              <a:rPr lang="en-GB" sz="4000" b="1" dirty="0"/>
              <a:t>“Arise, my love, my fair one,</a:t>
            </a:r>
          </a:p>
          <a:p>
            <a:pPr marL="0" indent="0">
              <a:buNone/>
            </a:pPr>
            <a:r>
              <a:rPr lang="en-GB" sz="4000" b="1" dirty="0"/>
              <a:t>Come away”.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90600"/>
            <a:ext cx="8229600" cy="553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It’s manifesting time.</a:t>
            </a:r>
          </a:p>
          <a:p>
            <a:pPr marL="0" indent="0">
              <a:buNone/>
            </a:pPr>
            <a:r>
              <a:rPr lang="en-GB" sz="4000" b="1" dirty="0"/>
              <a:t>The fruits are on the vine</a:t>
            </a:r>
          </a:p>
          <a:p>
            <a:pPr marL="0" indent="0">
              <a:buNone/>
            </a:pPr>
            <a:r>
              <a:rPr lang="en-GB" sz="4000" b="1" dirty="0"/>
              <a:t>And the Lovely One</a:t>
            </a:r>
          </a:p>
          <a:p>
            <a:pPr marL="0" indent="0">
              <a:buNone/>
            </a:pPr>
            <a:r>
              <a:rPr lang="en-GB" sz="4000" b="1" dirty="0"/>
              <a:t>Is coming in plain view.</a:t>
            </a:r>
          </a:p>
          <a:p>
            <a:pPr marL="0" indent="0">
              <a:buNone/>
            </a:pPr>
            <a:r>
              <a:rPr lang="en-GB" sz="4000" b="1" dirty="0"/>
              <a:t>Oh to cap God’s chosen Bride,</a:t>
            </a:r>
          </a:p>
          <a:p>
            <a:pPr marL="0" indent="0">
              <a:buNone/>
            </a:pPr>
            <a:r>
              <a:rPr lang="en-GB" sz="4000" b="1" dirty="0"/>
              <a:t>Redemption </a:t>
            </a:r>
            <a:r>
              <a:rPr lang="en-GB" sz="4000" b="1" dirty="0" err="1"/>
              <a:t>draweth</a:t>
            </a:r>
            <a:r>
              <a:rPr lang="en-GB" sz="4000" b="1" dirty="0"/>
              <a:t> nigh;</a:t>
            </a:r>
          </a:p>
          <a:p>
            <a:pPr marL="0" indent="0">
              <a:buNone/>
            </a:pPr>
            <a:r>
              <a:rPr lang="en-GB" sz="4000" b="1" dirty="0"/>
              <a:t>He’s that Lovely One</a:t>
            </a:r>
          </a:p>
          <a:p>
            <a:pPr marL="0" indent="0">
              <a:buNone/>
            </a:pPr>
            <a:r>
              <a:rPr lang="en-GB" sz="4000" b="1" dirty="0"/>
              <a:t>He’s coming in plain view!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5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5616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The grapes are yours and mine,</a:t>
            </a:r>
          </a:p>
          <a:p>
            <a:pPr marL="0" indent="0">
              <a:buNone/>
            </a:pPr>
            <a:r>
              <a:rPr lang="en-GB" sz="4000" b="1" dirty="0"/>
              <a:t>Little foxes spoil the vine.</a:t>
            </a:r>
          </a:p>
          <a:p>
            <a:pPr marL="0" indent="0">
              <a:buNone/>
            </a:pPr>
            <a:r>
              <a:rPr lang="en-GB" sz="4000" b="1" dirty="0"/>
              <a:t>For the vineyard blossoms forth</a:t>
            </a:r>
          </a:p>
          <a:p>
            <a:pPr marL="0" indent="0">
              <a:buNone/>
            </a:pPr>
            <a:r>
              <a:rPr lang="en-GB" sz="4000" b="1" dirty="0"/>
              <a:t>Her harvest time!</a:t>
            </a:r>
          </a:p>
          <a:p>
            <a:pPr marL="0" indent="0">
              <a:buNone/>
            </a:pPr>
            <a:r>
              <a:rPr lang="en-GB" sz="4000" b="1" dirty="0"/>
              <a:t>Keep your eyes on things above.</a:t>
            </a:r>
          </a:p>
          <a:p>
            <a:pPr marL="0" indent="0">
              <a:buNone/>
            </a:pPr>
            <a:r>
              <a:rPr lang="en-GB" sz="4000" b="1" dirty="0"/>
              <a:t>Don’t look at me or you.</a:t>
            </a:r>
          </a:p>
          <a:p>
            <a:pPr marL="0" indent="0">
              <a:buNone/>
            </a:pPr>
            <a:r>
              <a:rPr lang="en-GB" sz="4000" b="1" dirty="0"/>
              <a:t>See that Lovely One</a:t>
            </a:r>
          </a:p>
          <a:p>
            <a:pPr marL="0" indent="0">
              <a:buNone/>
            </a:pPr>
            <a:r>
              <a:rPr lang="en-GB" sz="4000" b="1" dirty="0"/>
              <a:t>He’s coming in plain view!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5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980728"/>
            <a:ext cx="8712200" cy="5761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In the cleft of the Rock,</a:t>
            </a:r>
          </a:p>
          <a:p>
            <a:pPr marL="0" indent="0">
              <a:buNone/>
            </a:pPr>
            <a:r>
              <a:rPr lang="en-GB" sz="4000" b="1" dirty="0"/>
              <a:t>In the secret place so high!</a:t>
            </a:r>
          </a:p>
          <a:p>
            <a:pPr marL="0" indent="0">
              <a:buNone/>
            </a:pPr>
            <a:r>
              <a:rPr lang="en-GB" sz="4000" b="1" dirty="0"/>
              <a:t>“</a:t>
            </a:r>
            <a:r>
              <a:rPr lang="en-GB" sz="4000" b="1" dirty="0" err="1"/>
              <a:t>Til</a:t>
            </a:r>
            <a:r>
              <a:rPr lang="en-GB" sz="4000" b="1" dirty="0"/>
              <a:t> the daybreak and the shadows flee</a:t>
            </a:r>
          </a:p>
          <a:p>
            <a:pPr marL="0" indent="0">
              <a:buNone/>
            </a:pPr>
            <a:r>
              <a:rPr lang="en-GB" sz="4000" b="1" dirty="0"/>
              <a:t>away!</a:t>
            </a:r>
          </a:p>
          <a:p>
            <a:pPr marL="0" indent="0">
              <a:buNone/>
            </a:pPr>
            <a:r>
              <a:rPr lang="en-GB" sz="4000" b="1" dirty="0"/>
              <a:t>Oh in that mountain place,</a:t>
            </a:r>
          </a:p>
          <a:p>
            <a:pPr marL="0" indent="0">
              <a:buNone/>
            </a:pPr>
            <a:r>
              <a:rPr lang="en-GB" sz="4000" b="1" dirty="0"/>
              <a:t>A sweet smell is coming thro’’</a:t>
            </a:r>
          </a:p>
          <a:p>
            <a:pPr marL="0" indent="0">
              <a:buNone/>
            </a:pPr>
            <a:r>
              <a:rPr lang="en-GB" sz="4000" b="1" dirty="0"/>
              <a:t>He’s that Lovely One -</a:t>
            </a:r>
          </a:p>
          <a:p>
            <a:pPr marL="0" indent="0">
              <a:buNone/>
            </a:pPr>
            <a:r>
              <a:rPr lang="en-GB" sz="4000" b="1" dirty="0"/>
              <a:t>He’s coming in plain view!</a:t>
            </a:r>
          </a:p>
          <a:p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62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187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830  MANIFESTING TIME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830 MANIFESTING TIME</dc:title>
  <dc:creator>JUDE-MAJASAN</dc:creator>
  <cp:lastModifiedBy>JUDE-MAJASAN</cp:lastModifiedBy>
  <cp:revision>2</cp:revision>
  <dcterms:created xsi:type="dcterms:W3CDTF">2011-12-07T03:19:39Z</dcterms:created>
  <dcterms:modified xsi:type="dcterms:W3CDTF">2011-12-07T03:29:45Z</dcterms:modified>
</cp:coreProperties>
</file>