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82F0-4A26-41BD-B688-B58FA563CC2E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752D-2BB4-402C-9567-EB116D855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9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82F0-4A26-41BD-B688-B58FA563CC2E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752D-2BB4-402C-9567-EB116D855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63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82F0-4A26-41BD-B688-B58FA563CC2E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752D-2BB4-402C-9567-EB116D855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34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82F0-4A26-41BD-B688-B58FA563CC2E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752D-2BB4-402C-9567-EB116D855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92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82F0-4A26-41BD-B688-B58FA563CC2E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752D-2BB4-402C-9567-EB116D855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5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82F0-4A26-41BD-B688-B58FA563CC2E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752D-2BB4-402C-9567-EB116D855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28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82F0-4A26-41BD-B688-B58FA563CC2E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752D-2BB4-402C-9567-EB116D855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4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82F0-4A26-41BD-B688-B58FA563CC2E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752D-2BB4-402C-9567-EB116D855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97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82F0-4A26-41BD-B688-B58FA563CC2E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752D-2BB4-402C-9567-EB116D855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74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82F0-4A26-41BD-B688-B58FA563CC2E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752D-2BB4-402C-9567-EB116D855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14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82F0-4A26-41BD-B688-B58FA563CC2E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752D-2BB4-402C-9567-EB116D855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6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82F0-4A26-41BD-B688-B58FA563CC2E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752D-2BB4-402C-9567-EB116D855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727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831 </a:t>
            </a:r>
            <a:br>
              <a:rPr lang="en-GB" b="1" dirty="0" smtClean="0"/>
            </a:br>
            <a:r>
              <a:rPr lang="en-GB" b="1" u="sng" dirty="0" smtClean="0"/>
              <a:t>THERE IS A GREEN HILL FAR AWAY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96855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There is a green hill far away,</a:t>
            </a:r>
          </a:p>
          <a:p>
            <a:pPr marL="0" indent="0">
              <a:buNone/>
            </a:pPr>
            <a:r>
              <a:rPr lang="en-GB" sz="4400" b="1" dirty="0"/>
              <a:t>Without a city wall,</a:t>
            </a:r>
          </a:p>
          <a:p>
            <a:pPr marL="0" indent="0">
              <a:buNone/>
            </a:pPr>
            <a:r>
              <a:rPr lang="en-GB" sz="4400" b="1" dirty="0"/>
              <a:t>Where our dear Lord was crucified</a:t>
            </a:r>
          </a:p>
          <a:p>
            <a:pPr marL="0" indent="0">
              <a:buNone/>
            </a:pPr>
            <a:r>
              <a:rPr lang="en-GB" sz="4400" b="1" dirty="0"/>
              <a:t>Who died to save us all.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978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We may not know, we cannot tell,</a:t>
            </a:r>
          </a:p>
          <a:p>
            <a:pPr marL="0" indent="0">
              <a:buNone/>
            </a:pPr>
            <a:r>
              <a:rPr lang="en-GB" sz="4400" b="1" dirty="0"/>
              <a:t>What pains he had to bear,</a:t>
            </a:r>
          </a:p>
          <a:p>
            <a:pPr marL="0" indent="0">
              <a:buNone/>
            </a:pPr>
            <a:r>
              <a:rPr lang="en-GB" sz="4400" b="1" dirty="0"/>
              <a:t>But we believe it was for us</a:t>
            </a:r>
          </a:p>
          <a:p>
            <a:pPr marL="0" indent="0">
              <a:buNone/>
            </a:pPr>
            <a:r>
              <a:rPr lang="en-GB" sz="4400" b="1" dirty="0"/>
              <a:t>He hung and suffered there.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00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484784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He died that we might be forgiven,</a:t>
            </a:r>
          </a:p>
          <a:p>
            <a:pPr marL="0" indent="0">
              <a:buNone/>
            </a:pPr>
            <a:r>
              <a:rPr lang="en-GB" sz="4400" b="1" dirty="0"/>
              <a:t>He died to make us good;</a:t>
            </a:r>
          </a:p>
          <a:p>
            <a:pPr marL="0" indent="0">
              <a:buNone/>
            </a:pPr>
            <a:r>
              <a:rPr lang="en-GB" sz="4400" b="1" dirty="0"/>
              <a:t>That we might go at last to heaven,</a:t>
            </a:r>
          </a:p>
          <a:p>
            <a:pPr marL="0" indent="0">
              <a:buNone/>
            </a:pPr>
            <a:r>
              <a:rPr lang="en-GB" sz="4400" b="1" dirty="0"/>
              <a:t>Saved by his precious blood.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035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O, dearly, dearly has he loved,</a:t>
            </a:r>
          </a:p>
          <a:p>
            <a:pPr marL="0" indent="0">
              <a:buNone/>
            </a:pPr>
            <a:r>
              <a:rPr lang="en-GB" sz="4400" b="1" dirty="0"/>
              <a:t>And we must love him too,</a:t>
            </a:r>
          </a:p>
          <a:p>
            <a:pPr marL="0" indent="0">
              <a:buNone/>
            </a:pPr>
            <a:r>
              <a:rPr lang="en-GB" sz="4400" b="1" dirty="0"/>
              <a:t>And trust in his redeeming blood</a:t>
            </a:r>
          </a:p>
          <a:p>
            <a:pPr marL="0" indent="0">
              <a:buNone/>
            </a:pPr>
            <a:r>
              <a:rPr lang="en-GB" sz="4400" b="1" dirty="0"/>
              <a:t>And try his works to do.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57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115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831  THERE IS A GREEN HILL FAR AWAY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831 THERE IS A GREEN HILL FAR AWAY</dc:title>
  <dc:creator>JUDE-MAJASAN</dc:creator>
  <cp:lastModifiedBy>JUDE-MAJASAN</cp:lastModifiedBy>
  <cp:revision>3</cp:revision>
  <dcterms:created xsi:type="dcterms:W3CDTF">2011-12-09T02:54:33Z</dcterms:created>
  <dcterms:modified xsi:type="dcterms:W3CDTF">2011-12-09T03:05:07Z</dcterms:modified>
</cp:coreProperties>
</file>