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0105-4C1E-4DD1-9E48-950050B60EC2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BCA8-B041-4C29-813E-9C5C59FAA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70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0105-4C1E-4DD1-9E48-950050B60EC2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BCA8-B041-4C29-813E-9C5C59FAA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2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0105-4C1E-4DD1-9E48-950050B60EC2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BCA8-B041-4C29-813E-9C5C59FAA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6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0105-4C1E-4DD1-9E48-950050B60EC2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BCA8-B041-4C29-813E-9C5C59FAA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65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0105-4C1E-4DD1-9E48-950050B60EC2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BCA8-B041-4C29-813E-9C5C59FAA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96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0105-4C1E-4DD1-9E48-950050B60EC2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BCA8-B041-4C29-813E-9C5C59FAA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58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0105-4C1E-4DD1-9E48-950050B60EC2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BCA8-B041-4C29-813E-9C5C59FAA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0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0105-4C1E-4DD1-9E48-950050B60EC2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BCA8-B041-4C29-813E-9C5C59FAA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70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0105-4C1E-4DD1-9E48-950050B60EC2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BCA8-B041-4C29-813E-9C5C59FAA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95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0105-4C1E-4DD1-9E48-950050B60EC2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BCA8-B041-4C29-813E-9C5C59FAA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13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0105-4C1E-4DD1-9E48-950050B60EC2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BCA8-B041-4C29-813E-9C5C59FAA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48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F0105-4C1E-4DD1-9E48-950050B60EC2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2BCA8-B041-4C29-813E-9C5C59FAA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4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832</a:t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u="sng" dirty="0" smtClean="0"/>
              <a:t>NEAR TO THE HEART OF GOD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There is a place of quiet rest,</a:t>
            </a:r>
          </a:p>
          <a:p>
            <a:pPr marL="0" indent="0">
              <a:buNone/>
            </a:pPr>
            <a:r>
              <a:rPr lang="en-GB" sz="4400" b="1" dirty="0"/>
              <a:t>Near to the heart of God,</a:t>
            </a:r>
          </a:p>
          <a:p>
            <a:pPr marL="0" indent="0">
              <a:buNone/>
            </a:pPr>
            <a:r>
              <a:rPr lang="en-GB" sz="4400" b="1" dirty="0"/>
              <a:t>A place where sin cannot molest,</a:t>
            </a:r>
          </a:p>
          <a:p>
            <a:pPr marL="0" indent="0">
              <a:buNone/>
            </a:pPr>
            <a:r>
              <a:rPr lang="en-GB" sz="4400" b="1" dirty="0"/>
              <a:t>Near to the heart of God.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568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O Jesus, blest Redeemer,</a:t>
            </a:r>
          </a:p>
          <a:p>
            <a:pPr marL="0" indent="0">
              <a:buNone/>
            </a:pPr>
            <a:r>
              <a:rPr lang="en-GB" sz="4400" b="1" dirty="0"/>
              <a:t>Sent from the heart of God,</a:t>
            </a:r>
          </a:p>
          <a:p>
            <a:pPr marL="0" indent="0">
              <a:buNone/>
            </a:pPr>
            <a:r>
              <a:rPr lang="en-GB" sz="4400" b="1" dirty="0"/>
              <a:t>Hold us who wait before Thee,</a:t>
            </a:r>
          </a:p>
          <a:p>
            <a:pPr marL="0" indent="0">
              <a:buNone/>
            </a:pPr>
            <a:r>
              <a:rPr lang="en-GB" sz="4400" b="1" dirty="0"/>
              <a:t>Near to the heart of God.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389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68760"/>
            <a:ext cx="8435975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There is a place of comfort sweet,</a:t>
            </a:r>
          </a:p>
          <a:p>
            <a:pPr marL="0" indent="0">
              <a:buNone/>
            </a:pPr>
            <a:r>
              <a:rPr lang="en-GB" sz="4400" b="1" dirty="0"/>
              <a:t>Near to the heart of God,</a:t>
            </a:r>
          </a:p>
          <a:p>
            <a:pPr marL="0" indent="0">
              <a:buNone/>
            </a:pPr>
            <a:r>
              <a:rPr lang="en-GB" sz="4400" b="1" dirty="0"/>
              <a:t>A place where we our Saviour meet,</a:t>
            </a:r>
          </a:p>
          <a:p>
            <a:pPr marL="0" indent="0">
              <a:buNone/>
            </a:pPr>
            <a:r>
              <a:rPr lang="en-GB" sz="4400" b="1" dirty="0"/>
              <a:t>Near to the heart of God.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905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There is a place of full release,</a:t>
            </a:r>
          </a:p>
          <a:p>
            <a:pPr marL="0" indent="0">
              <a:buNone/>
            </a:pPr>
            <a:r>
              <a:rPr lang="en-GB" sz="4400" b="1" dirty="0"/>
              <a:t>Near to the heart of God.</a:t>
            </a:r>
          </a:p>
          <a:p>
            <a:pPr marL="0" indent="0">
              <a:buNone/>
            </a:pPr>
            <a:r>
              <a:rPr lang="en-GB" sz="4400" b="1" dirty="0"/>
              <a:t>A place where all is joy and peace,</a:t>
            </a:r>
          </a:p>
          <a:p>
            <a:pPr marL="0" indent="0">
              <a:buNone/>
            </a:pPr>
            <a:r>
              <a:rPr lang="en-GB" sz="4400" b="1" dirty="0"/>
              <a:t>Near to the heart of God.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460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119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832  NEAR TO THE HEART OF GOD</vt:lpstr>
      <vt:lpstr>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832 NEAR TO THE HEART OF GOD</dc:title>
  <dc:creator>JUDE-MAJASAN</dc:creator>
  <cp:lastModifiedBy>JUDE-MAJASAN</cp:lastModifiedBy>
  <cp:revision>2</cp:revision>
  <dcterms:created xsi:type="dcterms:W3CDTF">2011-12-09T03:00:20Z</dcterms:created>
  <dcterms:modified xsi:type="dcterms:W3CDTF">2011-12-09T03:04:59Z</dcterms:modified>
</cp:coreProperties>
</file>