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5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8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1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1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1624-5489-4FAD-B701-DD04710BE424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7408-193D-45E3-8270-A91916253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97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833 </a:t>
            </a:r>
            <a:br>
              <a:rPr lang="en-GB" b="1" dirty="0" smtClean="0"/>
            </a:br>
            <a:r>
              <a:rPr lang="en-GB" b="1" u="sng" dirty="0" smtClean="0"/>
              <a:t>POWER IN THE SPOKEN WORD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There is power in the spoken word,</a:t>
            </a:r>
          </a:p>
          <a:p>
            <a:pPr marL="0" indent="0">
              <a:buNone/>
            </a:pPr>
            <a:r>
              <a:rPr lang="en-GB" sz="4400" b="1" dirty="0"/>
              <a:t>That the Lord gave to the Prophet,</a:t>
            </a:r>
          </a:p>
          <a:p>
            <a:pPr marL="0" indent="0">
              <a:buNone/>
            </a:pPr>
            <a:r>
              <a:rPr lang="en-GB" sz="4400" b="1" dirty="0"/>
              <a:t>There is power in the spoken </a:t>
            </a:r>
            <a:r>
              <a:rPr lang="en-GB" sz="4400" b="1"/>
              <a:t>word</a:t>
            </a:r>
            <a:r>
              <a:rPr lang="en-GB" sz="4400" b="1" smtClean="0"/>
              <a:t>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By the spoken word the squirrels were created,</a:t>
            </a:r>
          </a:p>
          <a:p>
            <a:pPr marL="0" indent="0">
              <a:buNone/>
            </a:pPr>
            <a:r>
              <a:rPr lang="en-GB" sz="4400" b="1" dirty="0"/>
              <a:t>By the spoken I am His bride today.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41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833  POWER IN THE SPOKEN WORD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833 POWER IN THE SPOKEN WORD</dc:title>
  <dc:creator>JUDE-MAJASAN</dc:creator>
  <cp:lastModifiedBy>JUDE-MAJASAN</cp:lastModifiedBy>
  <cp:revision>2</cp:revision>
  <dcterms:created xsi:type="dcterms:W3CDTF">2011-12-09T03:05:12Z</dcterms:created>
  <dcterms:modified xsi:type="dcterms:W3CDTF">2011-12-09T03:08:24Z</dcterms:modified>
</cp:coreProperties>
</file>