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6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85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1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6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66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92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3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7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6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2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728C-17B6-4EA4-BAB6-9CA8D83B2506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E689-0790-4EA4-AC47-AB9E3F98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3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834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SOMETHING MORE THAN GOLD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91335"/>
            <a:ext cx="8229600" cy="395794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Its something more than gold (2x)</a:t>
            </a:r>
          </a:p>
          <a:p>
            <a:pPr marL="0" indent="0">
              <a:buNone/>
            </a:pPr>
            <a:r>
              <a:rPr lang="en-GB" sz="4400" b="1" dirty="0"/>
              <a:t>The message of Malachi 4.</a:t>
            </a:r>
          </a:p>
          <a:p>
            <a:pPr marL="0" indent="0">
              <a:buNone/>
            </a:pPr>
            <a:r>
              <a:rPr lang="en-GB" sz="4400" b="1" dirty="0"/>
              <a:t>Is something more than gold.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87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834  SOMETHING MORE THAN GOLD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834 SOMETHING MORE THAN GOLD</dc:title>
  <dc:creator>JUDE-MAJASAN</dc:creator>
  <cp:lastModifiedBy>JUDE-MAJASAN</cp:lastModifiedBy>
  <cp:revision>2</cp:revision>
  <dcterms:created xsi:type="dcterms:W3CDTF">2011-12-09T03:08:33Z</dcterms:created>
  <dcterms:modified xsi:type="dcterms:W3CDTF">2011-12-09T03:11:08Z</dcterms:modified>
</cp:coreProperties>
</file>