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4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5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9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0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1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CA31-35F6-4519-804B-D275CD75D279}" type="datetimeFigureOut">
              <a:rPr lang="en-GB" smtClean="0"/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80EA-9EDE-441D-96FE-DEF6953F9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7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835 </a:t>
            </a:r>
            <a:br>
              <a:rPr lang="en-GB" b="1" dirty="0" smtClean="0"/>
            </a:br>
            <a:r>
              <a:rPr lang="en-GB" b="1" u="sng" dirty="0" smtClean="0"/>
              <a:t>JESUS KEEP ME FROM ALL WRONG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I lived a life of sin and sorrow till I found </a:t>
            </a:r>
            <a:r>
              <a:rPr lang="en-GB" sz="4400" b="1" dirty="0" smtClean="0"/>
              <a:t>the Lord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Jesus is my Saviour, He died on Calvary</a:t>
            </a:r>
          </a:p>
          <a:p>
            <a:pPr marL="0" indent="0">
              <a:buNone/>
            </a:pPr>
            <a:r>
              <a:rPr lang="en-GB" sz="4400" b="1" dirty="0"/>
              <a:t>I’ll follow Him, with all my heart</a:t>
            </a:r>
          </a:p>
          <a:p>
            <a:pPr marL="0" indent="0">
              <a:buNone/>
            </a:pPr>
            <a:r>
              <a:rPr lang="en-GB" sz="4400" b="1" dirty="0"/>
              <a:t>I love Him yes I do</a:t>
            </a:r>
          </a:p>
          <a:p>
            <a:pPr marL="0" indent="0">
              <a:buNone/>
            </a:pPr>
            <a:r>
              <a:rPr lang="en-GB" sz="4400" b="1" dirty="0"/>
              <a:t>I can see a new bright future and from sin </a:t>
            </a:r>
            <a:r>
              <a:rPr lang="en-GB" sz="4400" b="1" dirty="0" smtClean="0"/>
              <a:t>He set </a:t>
            </a:r>
            <a:r>
              <a:rPr lang="en-GB" sz="4400" b="1" dirty="0"/>
              <a:t>me free.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5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Jesus keep me from all wrong</a:t>
            </a:r>
          </a:p>
          <a:p>
            <a:pPr marL="0" indent="0">
              <a:buNone/>
            </a:pPr>
            <a:r>
              <a:rPr lang="en-GB" sz="4400" b="1" dirty="0"/>
              <a:t>Jesus He was God’s begotten Son</a:t>
            </a:r>
          </a:p>
          <a:p>
            <a:pPr marL="0" indent="0">
              <a:buNone/>
            </a:pPr>
            <a:r>
              <a:rPr lang="en-GB" sz="4400" b="1" dirty="0"/>
              <a:t>Jesus the sweetest name I know</a:t>
            </a:r>
          </a:p>
          <a:p>
            <a:pPr marL="0" indent="0">
              <a:buNone/>
            </a:pPr>
            <a:r>
              <a:rPr lang="en-GB" sz="4400" b="1" dirty="0"/>
              <a:t>Jesus He guides me </a:t>
            </a:r>
            <a:r>
              <a:rPr lang="en-GB" sz="4400" b="1" dirty="0" err="1"/>
              <a:t>where'er</a:t>
            </a:r>
            <a:r>
              <a:rPr lang="en-GB" sz="4400" b="1" dirty="0"/>
              <a:t> I go.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9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5327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800" b="1" dirty="0"/>
              <a:t>One day when He’ll be calling, we’ll meet </a:t>
            </a:r>
            <a:r>
              <a:rPr lang="en-GB" sz="4800" b="1" dirty="0" smtClean="0"/>
              <a:t>Him in </a:t>
            </a:r>
            <a:r>
              <a:rPr lang="en-GB" sz="4800" b="1" dirty="0"/>
              <a:t>the air</a:t>
            </a:r>
          </a:p>
          <a:p>
            <a:pPr marL="0" indent="0">
              <a:buNone/>
            </a:pPr>
            <a:r>
              <a:rPr lang="en-GB" sz="4800" b="1" dirty="0"/>
              <a:t>We’ll all fly up to heaven for the </a:t>
            </a:r>
            <a:r>
              <a:rPr lang="en-GB" sz="4800" b="1" dirty="0" smtClean="0"/>
              <a:t>marriage supper </a:t>
            </a:r>
            <a:r>
              <a:rPr lang="en-GB" sz="4800" b="1" dirty="0"/>
              <a:t>there</a:t>
            </a:r>
          </a:p>
          <a:p>
            <a:pPr marL="0" indent="0">
              <a:buNone/>
            </a:pPr>
            <a:r>
              <a:rPr lang="en-GB" sz="4800" b="1" dirty="0"/>
              <a:t>For them that’d be forever upon that </a:t>
            </a:r>
            <a:r>
              <a:rPr lang="en-GB" sz="4800" b="1" dirty="0" smtClean="0"/>
              <a:t>golden shore</a:t>
            </a:r>
            <a:r>
              <a:rPr lang="en-GB" sz="4800" b="1" dirty="0"/>
              <a:t>.</a:t>
            </a:r>
          </a:p>
          <a:p>
            <a:pPr marL="0" indent="0">
              <a:buNone/>
            </a:pPr>
            <a:r>
              <a:rPr lang="en-GB" sz="4800" b="1" dirty="0"/>
              <a:t>To reign with Christ in heaven and praise </a:t>
            </a:r>
            <a:r>
              <a:rPr lang="en-GB" sz="4800" b="1" dirty="0" smtClean="0"/>
              <a:t>Him evermore</a:t>
            </a:r>
            <a:r>
              <a:rPr lang="en-GB" sz="48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835  JESUS KEEP ME FROM ALL WRONG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835 JESUS KEEP ME </dc:title>
  <dc:creator>JUDE-MAJASAN</dc:creator>
  <cp:lastModifiedBy>JUDE-MAJASAN</cp:lastModifiedBy>
  <cp:revision>2</cp:revision>
  <dcterms:created xsi:type="dcterms:W3CDTF">2011-12-09T03:11:18Z</dcterms:created>
  <dcterms:modified xsi:type="dcterms:W3CDTF">2011-12-09T03:17:59Z</dcterms:modified>
</cp:coreProperties>
</file>