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28066-2FE6-4930-AD7A-B14BFEEA840D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C6344-6266-4278-AABC-19E7765E5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81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C6344-6266-4278-AABC-19E7765E5EC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13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8AE2-FF25-4136-A2A5-0E9485267089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1AC0-1536-4CF7-A3D7-239041AC1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79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8AE2-FF25-4136-A2A5-0E9485267089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1AC0-1536-4CF7-A3D7-239041AC1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5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8AE2-FF25-4136-A2A5-0E9485267089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1AC0-1536-4CF7-A3D7-239041AC1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29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8AE2-FF25-4136-A2A5-0E9485267089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1AC0-1536-4CF7-A3D7-239041AC1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41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8AE2-FF25-4136-A2A5-0E9485267089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1AC0-1536-4CF7-A3D7-239041AC1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64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8AE2-FF25-4136-A2A5-0E9485267089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1AC0-1536-4CF7-A3D7-239041AC1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3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8AE2-FF25-4136-A2A5-0E9485267089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1AC0-1536-4CF7-A3D7-239041AC1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9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8AE2-FF25-4136-A2A5-0E9485267089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1AC0-1536-4CF7-A3D7-239041AC1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18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8AE2-FF25-4136-A2A5-0E9485267089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1AC0-1536-4CF7-A3D7-239041AC1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90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8AE2-FF25-4136-A2A5-0E9485267089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1AC0-1536-4CF7-A3D7-239041AC1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59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8AE2-FF25-4136-A2A5-0E9485267089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1AC0-1536-4CF7-A3D7-239041AC1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79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8AE2-FF25-4136-A2A5-0E9485267089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C1AC0-1536-4CF7-A3D7-239041AC1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660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836 </a:t>
            </a:r>
            <a:br>
              <a:rPr lang="en-GB" b="1" dirty="0" smtClean="0"/>
            </a:br>
            <a:r>
              <a:rPr lang="en-GB" b="1" u="sng" dirty="0" smtClean="0"/>
              <a:t>SATAN GET UNDER MY FEET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4855" y="1772816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 smtClean="0"/>
              <a:t>I command you Satan in the name of the Lord,</a:t>
            </a:r>
          </a:p>
          <a:p>
            <a:pPr marL="0" indent="0">
              <a:buNone/>
            </a:pPr>
            <a:r>
              <a:rPr lang="en-GB" sz="4400" b="1" dirty="0" smtClean="0"/>
              <a:t>To get under my feet</a:t>
            </a:r>
          </a:p>
          <a:p>
            <a:pPr marL="0" indent="0">
              <a:buNone/>
            </a:pPr>
            <a:r>
              <a:rPr lang="en-GB" sz="4400" b="1" dirty="0" smtClean="0"/>
              <a:t>For the Lord has given me authority</a:t>
            </a:r>
          </a:p>
          <a:p>
            <a:pPr marL="0" indent="0">
              <a:buNone/>
            </a:pPr>
            <a:r>
              <a:rPr lang="en-GB" sz="4400" b="1" dirty="0" smtClean="0"/>
              <a:t>To trample over you.</a:t>
            </a:r>
            <a:endParaRPr lang="en-GB" sz="44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588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836  SATAN GET UNDER MY FEET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836 SATAN GET UNDER MY FEET</dc:title>
  <dc:creator>JUDE-MAJASAN</dc:creator>
  <cp:lastModifiedBy>JUDE-MAJASAN</cp:lastModifiedBy>
  <cp:revision>2</cp:revision>
  <dcterms:created xsi:type="dcterms:W3CDTF">2011-12-09T03:18:12Z</dcterms:created>
  <dcterms:modified xsi:type="dcterms:W3CDTF">2011-12-09T03:27:11Z</dcterms:modified>
</cp:coreProperties>
</file>