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7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9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7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900F-D7B0-4B2D-9F1E-4C707EBA9D37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A6FE-2C42-47A0-8825-2A22D6CA5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9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837 </a:t>
            </a:r>
            <a:br>
              <a:rPr lang="en-GB" b="1" dirty="0" smtClean="0"/>
            </a:br>
            <a:r>
              <a:rPr lang="en-GB" b="1" u="sng" dirty="0" smtClean="0"/>
              <a:t>TELL IT FAR AND WIDE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517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Tell it! Let the people hear it,</a:t>
            </a:r>
          </a:p>
          <a:p>
            <a:pPr marL="0" indent="0">
              <a:buNone/>
            </a:pPr>
            <a:r>
              <a:rPr lang="en-GB" sz="4000" b="1" dirty="0"/>
              <a:t>“Jesus saves from sin!”</a:t>
            </a:r>
          </a:p>
          <a:p>
            <a:pPr marL="0" indent="0">
              <a:buNone/>
            </a:pPr>
            <a:r>
              <a:rPr lang="en-GB" sz="4000" b="1" dirty="0"/>
              <a:t>Let the breezes bear the message,</a:t>
            </a:r>
          </a:p>
          <a:p>
            <a:pPr marL="0" indent="0">
              <a:buNone/>
            </a:pPr>
            <a:r>
              <a:rPr lang="en-GB" sz="4000" b="1" dirty="0"/>
              <a:t>“Jesus makes men clean;</a:t>
            </a:r>
          </a:p>
          <a:p>
            <a:pPr marL="0" indent="0">
              <a:buNone/>
            </a:pPr>
            <a:r>
              <a:rPr lang="en-GB" sz="4000" b="1" dirty="0"/>
              <a:t>That He shed His blood to save us!”</a:t>
            </a:r>
          </a:p>
          <a:p>
            <a:pPr marL="0" indent="0">
              <a:buNone/>
            </a:pPr>
            <a:r>
              <a:rPr lang="en-GB" sz="4000" b="1" dirty="0"/>
              <a:t>Tell it far and wide,</a:t>
            </a:r>
          </a:p>
          <a:p>
            <a:pPr marL="0" indent="0">
              <a:buNone/>
            </a:pPr>
            <a:r>
              <a:rPr lang="en-GB" sz="4000" b="1" dirty="0"/>
              <a:t>“In no other is redemption</a:t>
            </a:r>
          </a:p>
          <a:p>
            <a:pPr marL="0" indent="0">
              <a:buNone/>
            </a:pPr>
            <a:r>
              <a:rPr lang="en-GB" sz="4000" b="1" dirty="0"/>
              <a:t>Save the Crucified!”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43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Tell it far and wide,</a:t>
            </a:r>
          </a:p>
          <a:p>
            <a:pPr marL="0" indent="0">
              <a:buNone/>
            </a:pPr>
            <a:r>
              <a:rPr lang="en-GB" sz="4400" b="1" dirty="0"/>
              <a:t>Tell it far and wide,</a:t>
            </a:r>
          </a:p>
          <a:p>
            <a:pPr marL="0" indent="0">
              <a:buNone/>
            </a:pPr>
            <a:r>
              <a:rPr lang="en-GB" sz="4400" b="1" dirty="0"/>
              <a:t>“In no other is redemption,</a:t>
            </a:r>
          </a:p>
          <a:p>
            <a:pPr marL="0" indent="0">
              <a:buNone/>
            </a:pPr>
            <a:r>
              <a:rPr lang="en-GB" sz="4400" b="1" dirty="0"/>
              <a:t>Save the Crucified!”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52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229600" cy="5543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Tell it to the lone and weary,</a:t>
            </a:r>
          </a:p>
          <a:p>
            <a:pPr marL="0" indent="0">
              <a:buNone/>
            </a:pPr>
            <a:r>
              <a:rPr lang="en-GB" sz="4000" b="1" dirty="0"/>
              <a:t>To the blithe and gay;</a:t>
            </a:r>
          </a:p>
          <a:p>
            <a:pPr marL="0" indent="0">
              <a:buNone/>
            </a:pPr>
            <a:r>
              <a:rPr lang="en-GB" sz="4000" b="1" dirty="0"/>
              <a:t>To the aged with their burdens,</a:t>
            </a:r>
          </a:p>
          <a:p>
            <a:pPr marL="0" indent="0">
              <a:buNone/>
            </a:pPr>
            <a:r>
              <a:rPr lang="en-GB" sz="4000" b="1" dirty="0"/>
              <a:t>To the child at play.</a:t>
            </a:r>
          </a:p>
          <a:p>
            <a:pPr marL="0" indent="0">
              <a:buNone/>
            </a:pPr>
            <a:r>
              <a:rPr lang="en-GB" sz="4000" b="1" dirty="0"/>
              <a:t>“There is full and free salvation!”</a:t>
            </a:r>
          </a:p>
          <a:p>
            <a:pPr marL="0" indent="0">
              <a:buNone/>
            </a:pPr>
            <a:r>
              <a:rPr lang="en-GB" sz="4000" b="1" dirty="0"/>
              <a:t>Hear the blessed word,</a:t>
            </a:r>
          </a:p>
          <a:p>
            <a:pPr marL="0" indent="0">
              <a:buNone/>
            </a:pPr>
            <a:r>
              <a:rPr lang="en-GB" sz="4000" b="1" dirty="0"/>
              <a:t>“There is mercy and true healing</a:t>
            </a:r>
          </a:p>
          <a:p>
            <a:pPr marL="0" indent="0">
              <a:buNone/>
            </a:pPr>
            <a:r>
              <a:rPr lang="en-GB" sz="4000" b="1" dirty="0"/>
              <a:t>In the </a:t>
            </a:r>
            <a:r>
              <a:rPr lang="en-GB" sz="4000" b="1" dirty="0" smtClean="0"/>
              <a:t>Saviour’s </a:t>
            </a:r>
            <a:r>
              <a:rPr lang="en-GB" sz="4000" b="1" dirty="0"/>
              <a:t>blood!”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48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545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Free the mercy, full the pardon,</a:t>
            </a:r>
          </a:p>
          <a:p>
            <a:pPr marL="0" indent="0">
              <a:buNone/>
            </a:pPr>
            <a:r>
              <a:rPr lang="en-GB" sz="4000" b="1" dirty="0"/>
              <a:t>Jesus died to give!</a:t>
            </a:r>
          </a:p>
          <a:p>
            <a:pPr marL="0" indent="0">
              <a:buNone/>
            </a:pPr>
            <a:r>
              <a:rPr lang="en-GB" sz="4000" b="1" dirty="0"/>
              <a:t>Sweet the welcome that the sinner</a:t>
            </a:r>
          </a:p>
          <a:p>
            <a:pPr marL="0" indent="0">
              <a:buNone/>
            </a:pPr>
            <a:r>
              <a:rPr lang="en-GB" sz="4000" b="1" dirty="0"/>
              <a:t>Surely will receive.</a:t>
            </a:r>
          </a:p>
          <a:p>
            <a:pPr marL="0" indent="0">
              <a:buNone/>
            </a:pPr>
            <a:r>
              <a:rPr lang="en-GB" sz="4000" b="1" dirty="0"/>
              <a:t>Weary, weak, and heavy laden,</a:t>
            </a:r>
          </a:p>
          <a:p>
            <a:pPr marL="0" indent="0">
              <a:buNone/>
            </a:pPr>
            <a:r>
              <a:rPr lang="en-GB" sz="4000" b="1" dirty="0"/>
              <a:t>Come to Him to-day;</a:t>
            </a:r>
          </a:p>
          <a:p>
            <a:pPr marL="0" indent="0">
              <a:buNone/>
            </a:pPr>
            <a:r>
              <a:rPr lang="en-GB" sz="4000" b="1" dirty="0"/>
              <a:t>Let the cleansing blood of Jesus</a:t>
            </a:r>
          </a:p>
          <a:p>
            <a:pPr marL="0" indent="0">
              <a:buNone/>
            </a:pPr>
            <a:r>
              <a:rPr lang="en-GB" sz="4000" b="1" dirty="0"/>
              <a:t>Wash your sins away.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62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837  TELL IT FAR AND WIDE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837 TELL IT FAR AND WIDE</dc:title>
  <dc:creator>JUDE-MAJASAN</dc:creator>
  <cp:lastModifiedBy>JUDE-MAJASAN</cp:lastModifiedBy>
  <cp:revision>2</cp:revision>
  <dcterms:created xsi:type="dcterms:W3CDTF">2011-12-09T03:21:41Z</dcterms:created>
  <dcterms:modified xsi:type="dcterms:W3CDTF">2011-12-09T03:27:03Z</dcterms:modified>
</cp:coreProperties>
</file>