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447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He’s here Elijah’s God is here with us today,</a:t>
            </a:r>
          </a:p>
          <a:p>
            <a:r>
              <a:rPr lang="en-US" sz="3500" b="1" dirty="0" smtClean="0"/>
              <a:t>He’s here, to will and do whatever we say</a:t>
            </a:r>
          </a:p>
          <a:p>
            <a:r>
              <a:rPr lang="en-US" sz="3600" b="1" dirty="0" smtClean="0"/>
              <a:t>Behold the bride of Christ in full array</a:t>
            </a:r>
          </a:p>
          <a:p>
            <a:r>
              <a:rPr lang="en-US" sz="3600" b="1" dirty="0" smtClean="0"/>
              <a:t>He’s here, Elijah’s God is here.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ELIJAH GOD IS HERE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She walks in steps with the revealed </a:t>
            </a:r>
          </a:p>
          <a:p>
            <a:r>
              <a:rPr lang="en-US" sz="3600" b="1" dirty="0" smtClean="0"/>
              <a:t>word of the hour</a:t>
            </a:r>
          </a:p>
          <a:p>
            <a:r>
              <a:rPr lang="en-US" sz="3600" b="1" dirty="0" smtClean="0"/>
              <a:t>She talks and demons flee before her very power</a:t>
            </a:r>
          </a:p>
          <a:p>
            <a:r>
              <a:rPr lang="en-US" sz="3600" b="1" dirty="0" smtClean="0"/>
              <a:t>Behold the Bridegroom united with His Bride,</a:t>
            </a:r>
          </a:p>
          <a:p>
            <a:r>
              <a:rPr lang="en-US" sz="3600" b="1" dirty="0" smtClean="0"/>
              <a:t>He’s here Elijah’s God is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5717</TotalTime>
  <Words>75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191</cp:revision>
  <dcterms:created xsi:type="dcterms:W3CDTF">2010-08-26T04:29:37Z</dcterms:created>
  <dcterms:modified xsi:type="dcterms:W3CDTF">2010-10-21T05:27:57Z</dcterms:modified>
</cp:coreProperties>
</file>