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7B3B646-0AD8-45E1-929E-0F68A1E1752B}" type="datetimeFigureOut">
              <a:rPr lang="en-GB" smtClean="0"/>
              <a:t>15/12/2011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1AFBFC-DB02-40D8-8B98-68418937A589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	839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UNTIL </a:t>
            </a:r>
            <a:r>
              <a:rPr lang="en-GB" b="1" u="sng" dirty="0" smtClean="0"/>
              <a:t>YOU KNOW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100" b="1" dirty="0" smtClean="0"/>
              <a:t>If you could own all the world and its money,</a:t>
            </a:r>
          </a:p>
          <a:p>
            <a:pPr marL="0" indent="0">
              <a:buNone/>
            </a:pPr>
            <a:r>
              <a:rPr lang="en-GB" sz="4100" b="1" dirty="0" smtClean="0"/>
              <a:t>You could put up enough to reach the skies above,</a:t>
            </a:r>
          </a:p>
          <a:p>
            <a:pPr marL="0" indent="0">
              <a:buNone/>
            </a:pPr>
            <a:r>
              <a:rPr lang="en-GB" sz="4100" b="1" dirty="0" smtClean="0"/>
              <a:t>If you could know everything,</a:t>
            </a:r>
          </a:p>
          <a:p>
            <a:pPr marL="0" indent="0">
              <a:buNone/>
            </a:pPr>
            <a:r>
              <a:rPr lang="en-GB" sz="4100" b="1" dirty="0" smtClean="0"/>
              <a:t>You want to know about my faith,</a:t>
            </a:r>
          </a:p>
          <a:p>
            <a:pPr marL="0" indent="0">
              <a:buNone/>
            </a:pPr>
            <a:r>
              <a:rPr lang="en-GB" sz="4100" b="1" dirty="0" smtClean="0"/>
              <a:t>Yet you’ve known nothing until you know the love of God.</a:t>
            </a:r>
            <a:endParaRPr lang="en-GB" sz="41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 smtClean="0"/>
              <a:t>Until you know the loving hand that reaches down to fallen man</a:t>
            </a:r>
          </a:p>
          <a:p>
            <a:pPr marL="0" indent="0">
              <a:buNone/>
            </a:pPr>
            <a:r>
              <a:rPr lang="en-GB" sz="4000" b="1" dirty="0" smtClean="0"/>
              <a:t>And picks him up above the </a:t>
            </a:r>
            <a:r>
              <a:rPr lang="en-GB" sz="4000" b="1" dirty="0" smtClean="0"/>
              <a:t>plain where he </a:t>
            </a:r>
            <a:r>
              <a:rPr lang="en-GB" sz="4000" b="1" dirty="0" smtClean="0"/>
              <a:t>has trod</a:t>
            </a:r>
          </a:p>
          <a:p>
            <a:pPr marL="0" indent="0">
              <a:buNone/>
            </a:pPr>
            <a:r>
              <a:rPr lang="en-GB" sz="4000" b="1" dirty="0" smtClean="0"/>
              <a:t>Until you know just how it feels, to know that God is really real,</a:t>
            </a:r>
          </a:p>
          <a:p>
            <a:pPr marL="0" indent="0">
              <a:buNone/>
            </a:pPr>
            <a:r>
              <a:rPr lang="en-GB" sz="4000" b="1" dirty="0" smtClean="0"/>
              <a:t>Then you’ve known nothing, until you know the love of God.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4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74713"/>
            <a:ext cx="8229600" cy="59769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 smtClean="0"/>
              <a:t>If in your lifetime you could meet everybody,</a:t>
            </a:r>
          </a:p>
          <a:p>
            <a:pPr marL="0" indent="0">
              <a:buNone/>
            </a:pPr>
            <a:r>
              <a:rPr lang="en-GB" sz="4400" b="1" dirty="0" smtClean="0"/>
              <a:t>And you could call every name from here to yonder,</a:t>
            </a:r>
          </a:p>
          <a:p>
            <a:pPr marL="0" indent="0">
              <a:buNone/>
            </a:pPr>
            <a:r>
              <a:rPr lang="en-GB" sz="4400" b="1" dirty="0" smtClean="0"/>
              <a:t>If you’ve not come face to face with Jesus and His saving grace,</a:t>
            </a:r>
          </a:p>
          <a:p>
            <a:pPr marL="0" indent="0">
              <a:buNone/>
            </a:pPr>
            <a:r>
              <a:rPr lang="en-GB" sz="4400" b="1" dirty="0" smtClean="0"/>
              <a:t>Friends you’ve known nothing, until you know the love of God.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7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6613"/>
            <a:ext cx="8229600" cy="61928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 smtClean="0"/>
              <a:t>If in your lifetime you could learn all the theology</a:t>
            </a:r>
          </a:p>
          <a:p>
            <a:pPr marL="0" indent="0">
              <a:buNone/>
            </a:pPr>
            <a:r>
              <a:rPr lang="en-GB" sz="4400" b="1" dirty="0" smtClean="0"/>
              <a:t>And you could know every line of the scriptures</a:t>
            </a:r>
          </a:p>
          <a:p>
            <a:pPr marL="0" indent="0">
              <a:buNone/>
            </a:pPr>
            <a:r>
              <a:rPr lang="en-GB" sz="4400" b="1" dirty="0" smtClean="0"/>
              <a:t>If you’ve not known the Revelation of Malachi four and End-time seal,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Friends you’ve known nothing, until you know the love of God.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65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</TotalTime>
  <Words>193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839    UNTIL YOU KNOW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839 UNTIL YOU KNOW</dc:title>
  <dc:creator>JUDE-MAJASAN</dc:creator>
  <cp:lastModifiedBy>JUDE-MAJASAN</cp:lastModifiedBy>
  <cp:revision>6</cp:revision>
  <dcterms:created xsi:type="dcterms:W3CDTF">2011-12-09T03:27:17Z</dcterms:created>
  <dcterms:modified xsi:type="dcterms:W3CDTF">2011-12-16T02:11:43Z</dcterms:modified>
</cp:coreProperties>
</file>