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26" d="100"/>
          <a:sy n="26" d="100"/>
        </p:scale>
        <p:origin x="57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90600" y="927204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84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HE CARETH FOR YOU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He </a:t>
            </a:r>
            <a:r>
              <a:rPr lang="en-US" sz="3600" b="1" dirty="0" err="1" smtClean="0"/>
              <a:t>careth</a:t>
            </a:r>
            <a:r>
              <a:rPr lang="en-US" sz="3600" b="1" dirty="0" smtClean="0"/>
              <a:t> for you,</a:t>
            </a:r>
          </a:p>
          <a:p>
            <a:r>
              <a:rPr lang="en-US" sz="3600" b="1" dirty="0" smtClean="0"/>
              <a:t>He </a:t>
            </a:r>
            <a:r>
              <a:rPr lang="en-US" sz="3600" b="1" dirty="0" err="1" smtClean="0"/>
              <a:t>careth</a:t>
            </a:r>
            <a:r>
              <a:rPr lang="en-US" sz="3600" b="1" dirty="0" smtClean="0"/>
              <a:t> for you,</a:t>
            </a:r>
          </a:p>
          <a:p>
            <a:r>
              <a:rPr lang="en-US" sz="3600" b="1" dirty="0" smtClean="0"/>
              <a:t>Through sunshine or shadow,</a:t>
            </a:r>
          </a:p>
          <a:p>
            <a:r>
              <a:rPr lang="en-US" sz="3600" b="1" dirty="0" smtClean="0"/>
              <a:t>He </a:t>
            </a:r>
            <a:r>
              <a:rPr lang="en-US" sz="3600" b="1" dirty="0" err="1" smtClean="0"/>
              <a:t>careth</a:t>
            </a:r>
            <a:r>
              <a:rPr lang="en-US" sz="3600" b="1" dirty="0" smtClean="0"/>
              <a:t> for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2635</TotalTime>
  <Words>25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81</cp:revision>
  <dcterms:created xsi:type="dcterms:W3CDTF">2010-08-26T04:29:37Z</dcterms:created>
  <dcterms:modified xsi:type="dcterms:W3CDTF">2019-08-25T09:54:57Z</dcterms:modified>
</cp:coreProperties>
</file>