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7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7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912E-11B1-4BD7-9E7A-2A0777D2516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0056-647D-43AA-98C5-AE806A1A5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4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840 </a:t>
            </a:r>
            <a:br>
              <a:rPr lang="en-GB" b="1" dirty="0" smtClean="0"/>
            </a:br>
            <a:r>
              <a:rPr lang="en-GB" b="1" u="sng" dirty="0" smtClean="0"/>
              <a:t>THE BLOOD OF JESUS 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The Blood of Jesus, the Blood of Jesus sets me free</a:t>
            </a:r>
          </a:p>
          <a:p>
            <a:pPr marL="0" indent="0">
              <a:buNone/>
            </a:pPr>
            <a:r>
              <a:rPr lang="en-GB" sz="4400" b="1" dirty="0" smtClean="0"/>
              <a:t>From sin and sorrow, the blood of Jesus sets me free.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54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840  THE BLOOD OF JESUS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840 THE BLOOD OF JESUS </dc:title>
  <dc:creator>JUDE-MAJASAN</dc:creator>
  <cp:lastModifiedBy>JUDE-MAJASAN</cp:lastModifiedBy>
  <cp:revision>2</cp:revision>
  <dcterms:created xsi:type="dcterms:W3CDTF">2011-12-11T12:17:17Z</dcterms:created>
  <dcterms:modified xsi:type="dcterms:W3CDTF">2011-12-11T12:25:08Z</dcterms:modified>
</cp:coreProperties>
</file>