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5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8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6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35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1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45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6B7C-791F-48C0-848E-49EC49EBEE6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9CBA-48E7-452E-B15A-791E78705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81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841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HOLY IS THE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Holy is the Lord</a:t>
            </a:r>
          </a:p>
          <a:p>
            <a:pPr marL="0" indent="0">
              <a:buNone/>
            </a:pPr>
            <a:r>
              <a:rPr lang="en-GB" sz="4000" b="1" dirty="0"/>
              <a:t>And mighty is His Name</a:t>
            </a:r>
          </a:p>
          <a:p>
            <a:pPr marL="0" indent="0">
              <a:buNone/>
            </a:pPr>
            <a:r>
              <a:rPr lang="en-GB" sz="4000" b="1" dirty="0"/>
              <a:t>King of all Heaven</a:t>
            </a:r>
          </a:p>
          <a:p>
            <a:pPr marL="0" indent="0">
              <a:buNone/>
            </a:pPr>
            <a:r>
              <a:rPr lang="en-GB" sz="4000" b="1" dirty="0"/>
              <a:t>Yet down to earth He came</a:t>
            </a:r>
          </a:p>
          <a:p>
            <a:pPr marL="0" indent="0">
              <a:buNone/>
            </a:pPr>
            <a:r>
              <a:rPr lang="en-GB" sz="4000" b="1" dirty="0"/>
              <a:t>Angels sing His praise</a:t>
            </a:r>
          </a:p>
          <a:p>
            <a:pPr marL="0" indent="0">
              <a:buNone/>
            </a:pPr>
            <a:r>
              <a:rPr lang="en-GB" sz="4000" b="1" dirty="0"/>
              <a:t>All earth shall do the same</a:t>
            </a:r>
          </a:p>
          <a:p>
            <a:pPr marL="0" indent="0">
              <a:buNone/>
            </a:pPr>
            <a:r>
              <a:rPr lang="en-GB" sz="4000" b="1" dirty="0"/>
              <a:t>Holy is the Lord</a:t>
            </a:r>
          </a:p>
          <a:p>
            <a:pPr marL="0" indent="0">
              <a:buNone/>
            </a:pPr>
            <a:r>
              <a:rPr lang="en-GB" sz="4000" b="1" dirty="0"/>
              <a:t>And mighty is His Name.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05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841  HOLY IS THE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841 HOLY IS THE LORD</dc:title>
  <dc:creator>JUDE-MAJASAN</dc:creator>
  <cp:lastModifiedBy>JUDE-MAJASAN</cp:lastModifiedBy>
  <cp:revision>3</cp:revision>
  <dcterms:created xsi:type="dcterms:W3CDTF">2011-12-11T12:21:39Z</dcterms:created>
  <dcterms:modified xsi:type="dcterms:W3CDTF">2011-12-11T12:30:18Z</dcterms:modified>
</cp:coreProperties>
</file>