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7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4478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Learning to lean, learning to lean</a:t>
            </a:r>
          </a:p>
          <a:p>
            <a:r>
              <a:rPr lang="en-US" sz="3600" b="1" dirty="0" smtClean="0"/>
              <a:t>I’m learning to lean on Jesus</a:t>
            </a:r>
          </a:p>
          <a:p>
            <a:r>
              <a:rPr lang="en-US" sz="3600" b="1" dirty="0" smtClean="0"/>
              <a:t>Finding more power than I ever dreamed</a:t>
            </a:r>
          </a:p>
          <a:p>
            <a:r>
              <a:rPr lang="en-US" sz="3600" b="1" dirty="0" smtClean="0"/>
              <a:t>I’m learning to lean on Jesus.</a:t>
            </a:r>
          </a:p>
          <a:p>
            <a:r>
              <a:rPr lang="en-US" sz="3600" b="1" dirty="0" smtClean="0"/>
              <a:t> </a:t>
            </a:r>
          </a:p>
          <a:p>
            <a:r>
              <a:rPr lang="en-US" sz="3600" b="1" dirty="0" smtClean="0"/>
              <a:t>Sad broken hearted at an altar I knelt</a:t>
            </a:r>
          </a:p>
          <a:p>
            <a:r>
              <a:rPr lang="en-US" sz="3600" b="1" dirty="0" smtClean="0"/>
              <a:t>I found peace that is so serene</a:t>
            </a:r>
          </a:p>
          <a:p>
            <a:r>
              <a:rPr lang="en-US" sz="3600" b="1" dirty="0" smtClean="0"/>
              <a:t>And all that He asks is a childlike trust</a:t>
            </a:r>
          </a:p>
          <a:p>
            <a:r>
              <a:rPr lang="en-US" sz="3600" b="1" dirty="0" smtClean="0"/>
              <a:t>And a heart that is learning to </a:t>
            </a:r>
            <a:r>
              <a:rPr lang="en-US" sz="3600" b="1" dirty="0" smtClean="0"/>
              <a:t>lean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LEARNING TO LEAN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6002</TotalTime>
  <Words>63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187</cp:revision>
  <dcterms:created xsi:type="dcterms:W3CDTF">2010-08-26T04:29:37Z</dcterms:created>
  <dcterms:modified xsi:type="dcterms:W3CDTF">2010-09-06T05:01:33Z</dcterms:modified>
</cp:coreProperties>
</file>