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7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5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9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63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0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6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7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4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7DC5-1BAE-4730-89D4-6E0CD6B303B0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319B-ECB7-4D0B-A958-ABE542583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00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843</a:t>
            </a:r>
            <a:br>
              <a:rPr lang="en-GB" b="1" dirty="0" smtClean="0"/>
            </a:br>
            <a:r>
              <a:rPr lang="en-GB" b="1" u="sng" dirty="0" smtClean="0"/>
              <a:t> HOLY SPIRIT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268760"/>
            <a:ext cx="8229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400" b="1" dirty="0"/>
              <a:t>Holy Spirit, Thou art welcome in this place,</a:t>
            </a:r>
          </a:p>
          <a:p>
            <a:pPr marL="0" indent="0">
              <a:buNone/>
            </a:pPr>
            <a:r>
              <a:rPr lang="en-GB" sz="3400" b="1" dirty="0"/>
              <a:t>Holy Spirit, Thou art welcome in this place.</a:t>
            </a:r>
          </a:p>
          <a:p>
            <a:pPr marL="0" indent="0">
              <a:buNone/>
            </a:pPr>
            <a:r>
              <a:rPr lang="en-GB" sz="3400" b="1" dirty="0"/>
              <a:t>Omnipotent Father of mercy and grace</a:t>
            </a:r>
          </a:p>
          <a:p>
            <a:pPr marL="0" indent="0">
              <a:buNone/>
            </a:pPr>
            <a:r>
              <a:rPr lang="en-GB" sz="3400" b="1" dirty="0"/>
              <a:t>Thou art welcome in this place.</a:t>
            </a:r>
          </a:p>
          <a:p>
            <a:pPr marL="0" indent="0">
              <a:buNone/>
            </a:pPr>
            <a:r>
              <a:rPr lang="en-GB" sz="3400" b="1" dirty="0"/>
              <a:t>Lord in Thy presence</a:t>
            </a:r>
          </a:p>
          <a:p>
            <a:pPr marL="0" indent="0">
              <a:buNone/>
            </a:pPr>
            <a:r>
              <a:rPr lang="en-GB" sz="3400" b="1" dirty="0"/>
              <a:t>There’s healing divine;</a:t>
            </a:r>
          </a:p>
          <a:p>
            <a:pPr marL="0" indent="0">
              <a:buNone/>
            </a:pPr>
            <a:r>
              <a:rPr lang="en-GB" sz="3400" b="1" dirty="0"/>
              <a:t>No other power can save, Lord but </a:t>
            </a:r>
            <a:r>
              <a:rPr lang="en-GB" sz="3400" b="1" dirty="0" err="1"/>
              <a:t>Thine</a:t>
            </a:r>
            <a:r>
              <a:rPr lang="en-GB" sz="3400" b="1" dirty="0"/>
              <a:t>.</a:t>
            </a:r>
          </a:p>
          <a:p>
            <a:pPr marL="0" indent="0">
              <a:buNone/>
            </a:pPr>
            <a:r>
              <a:rPr lang="en-GB" sz="3400" b="1" dirty="0"/>
              <a:t>Holy Spirit, Thou art welcome in this place,</a:t>
            </a:r>
          </a:p>
          <a:p>
            <a:pPr marL="0" indent="0">
              <a:buNone/>
            </a:pPr>
            <a:r>
              <a:rPr lang="en-GB" sz="3400" b="1" dirty="0"/>
              <a:t>Thou art welcome in this place.</a:t>
            </a:r>
          </a:p>
          <a:p>
            <a:pPr marL="0" indent="0">
              <a:buNone/>
            </a:pPr>
            <a:endParaRPr lang="en-GB" sz="3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830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764704"/>
            <a:ext cx="8229600" cy="64087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600" b="1" dirty="0"/>
              <a:t>Holy Spirit, Thou art welcome in this place,</a:t>
            </a:r>
          </a:p>
          <a:p>
            <a:pPr marL="0" indent="0">
              <a:buNone/>
            </a:pPr>
            <a:r>
              <a:rPr lang="en-GB" sz="3600" b="1" dirty="0"/>
              <a:t>Holy Spirit, Thou art welcome in this place,</a:t>
            </a:r>
          </a:p>
          <a:p>
            <a:pPr marL="0" indent="0">
              <a:buNone/>
            </a:pPr>
            <a:r>
              <a:rPr lang="en-GB" sz="3600" b="1" dirty="0"/>
              <a:t>Omnipotent Father of mercy and grace</a:t>
            </a:r>
          </a:p>
          <a:p>
            <a:pPr marL="0" indent="0">
              <a:buNone/>
            </a:pPr>
            <a:r>
              <a:rPr lang="en-GB" sz="3600" b="1" dirty="0"/>
              <a:t>Thou art welcome in this place.</a:t>
            </a:r>
          </a:p>
          <a:p>
            <a:pPr marL="0" indent="0">
              <a:buNone/>
            </a:pPr>
            <a:r>
              <a:rPr lang="en-GB" sz="3600" b="1" dirty="0"/>
              <a:t>Fill all the hungry,</a:t>
            </a:r>
          </a:p>
          <a:p>
            <a:pPr marL="0" indent="0">
              <a:buNone/>
            </a:pPr>
            <a:r>
              <a:rPr lang="en-GB" sz="3600" b="1" dirty="0"/>
              <a:t>And empty within;</a:t>
            </a:r>
          </a:p>
          <a:p>
            <a:pPr marL="0" indent="0">
              <a:buNone/>
            </a:pPr>
            <a:r>
              <a:rPr lang="en-GB" sz="3600" b="1" dirty="0"/>
              <a:t>Restore us, Oh Father,</a:t>
            </a:r>
          </a:p>
          <a:p>
            <a:pPr marL="0" indent="0">
              <a:buNone/>
            </a:pPr>
            <a:r>
              <a:rPr lang="en-GB" sz="3600" b="1" dirty="0"/>
              <a:t>Revive us again.</a:t>
            </a:r>
          </a:p>
          <a:p>
            <a:pPr marL="0" indent="0">
              <a:buNone/>
            </a:pPr>
            <a:r>
              <a:rPr lang="en-GB" sz="3600" b="1" dirty="0"/>
              <a:t>Holy Spirit, Thou art welcome in this place,</a:t>
            </a:r>
          </a:p>
          <a:p>
            <a:pPr marL="0" indent="0">
              <a:buNone/>
            </a:pPr>
            <a:r>
              <a:rPr lang="en-GB" sz="3600" b="1" dirty="0"/>
              <a:t>Thou art welcome in this place.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89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138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843  HOLY SPIRIT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843  HOLY SPIRIT</dc:title>
  <dc:creator>JUDE-MAJASAN</dc:creator>
  <cp:lastModifiedBy>JUDE-MAJASAN</cp:lastModifiedBy>
  <cp:revision>1</cp:revision>
  <dcterms:created xsi:type="dcterms:W3CDTF">2011-12-11T12:25:12Z</dcterms:created>
  <dcterms:modified xsi:type="dcterms:W3CDTF">2011-12-11T12:34:29Z</dcterms:modified>
</cp:coreProperties>
</file>