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5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0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7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B6A8-13D1-4D41-9730-F999472B4E17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6A2B-9F4C-4B8B-BADE-C9736C460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08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844 </a:t>
            </a:r>
            <a:br>
              <a:rPr lang="en-GB" b="1" dirty="0" smtClean="0"/>
            </a:br>
            <a:r>
              <a:rPr lang="en-GB" b="1" u="sng" dirty="0" smtClean="0"/>
              <a:t>FAITH TURNS THE NIGHT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64327"/>
            <a:ext cx="8229600" cy="54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000" b="1" dirty="0"/>
              <a:t>Faith turns the night into the day</a:t>
            </a:r>
          </a:p>
          <a:p>
            <a:pPr marL="0" indent="0">
              <a:buNone/>
            </a:pPr>
            <a:r>
              <a:rPr lang="en-GB" sz="4000" b="1" dirty="0"/>
              <a:t>Love drives the doubts and fears away;</a:t>
            </a:r>
          </a:p>
          <a:p>
            <a:pPr marL="0" indent="0">
              <a:buNone/>
            </a:pPr>
            <a:r>
              <a:rPr lang="en-GB" sz="4000" b="1" dirty="0"/>
              <a:t>And my heart is singing,</a:t>
            </a:r>
          </a:p>
          <a:p>
            <a:pPr marL="0" indent="0">
              <a:buNone/>
            </a:pPr>
            <a:r>
              <a:rPr lang="en-GB" sz="4000" b="1" dirty="0"/>
              <a:t>With the </a:t>
            </a:r>
            <a:r>
              <a:rPr lang="en-GB" sz="4000" b="1" dirty="0" err="1"/>
              <a:t>joybells</a:t>
            </a:r>
            <a:r>
              <a:rPr lang="en-GB" sz="4000" b="1" dirty="0"/>
              <a:t> ringing.</a:t>
            </a:r>
          </a:p>
          <a:p>
            <a:pPr marL="0" indent="0">
              <a:buNone/>
            </a:pPr>
            <a:r>
              <a:rPr lang="en-GB" sz="4000" b="1" dirty="0"/>
              <a:t>List to the pealing of its chimes;</a:t>
            </a:r>
          </a:p>
          <a:p>
            <a:pPr marL="0" indent="0">
              <a:buNone/>
            </a:pPr>
            <a:r>
              <a:rPr lang="en-GB" sz="4000" b="1" dirty="0"/>
              <a:t>Faith wins the victory every time.</a:t>
            </a:r>
          </a:p>
          <a:p>
            <a:pPr marL="0" indent="0">
              <a:buNone/>
            </a:pPr>
            <a:r>
              <a:rPr lang="en-GB" sz="4000" b="1" dirty="0"/>
              <a:t>Hallelujah; What a Saviour;</a:t>
            </a:r>
          </a:p>
          <a:p>
            <a:pPr marL="0" indent="0">
              <a:buNone/>
            </a:pPr>
            <a:r>
              <a:rPr lang="en-GB" sz="4000" b="1" dirty="0"/>
              <a:t>And just to know that He is mine.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9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844  FAITH TURNS THE NIGHT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844 FAITH TURNS THE NIGHT</dc:title>
  <dc:creator>JUDE-MAJASAN</dc:creator>
  <cp:lastModifiedBy>JUDE-MAJASAN</cp:lastModifiedBy>
  <cp:revision>2</cp:revision>
  <dcterms:created xsi:type="dcterms:W3CDTF">2011-12-11T12:30:25Z</dcterms:created>
  <dcterms:modified xsi:type="dcterms:W3CDTF">2011-12-11T12:37:11Z</dcterms:modified>
</cp:coreProperties>
</file>