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67B-8730-4B74-9407-6C8440BA95D3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FAC-7D39-4FFD-A2A6-7D8268BB9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9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67B-8730-4B74-9407-6C8440BA95D3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FAC-7D39-4FFD-A2A6-7D8268BB9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6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67B-8730-4B74-9407-6C8440BA95D3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FAC-7D39-4FFD-A2A6-7D8268BB9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2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67B-8730-4B74-9407-6C8440BA95D3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FAC-7D39-4FFD-A2A6-7D8268BB9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44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67B-8730-4B74-9407-6C8440BA95D3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FAC-7D39-4FFD-A2A6-7D8268BB9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67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67B-8730-4B74-9407-6C8440BA95D3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FAC-7D39-4FFD-A2A6-7D8268BB9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90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67B-8730-4B74-9407-6C8440BA95D3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FAC-7D39-4FFD-A2A6-7D8268BB9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91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67B-8730-4B74-9407-6C8440BA95D3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FAC-7D39-4FFD-A2A6-7D8268BB9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22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67B-8730-4B74-9407-6C8440BA95D3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FAC-7D39-4FFD-A2A6-7D8268BB9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26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67B-8730-4B74-9407-6C8440BA95D3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FAC-7D39-4FFD-A2A6-7D8268BB9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8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67B-8730-4B74-9407-6C8440BA95D3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7FAC-7D39-4FFD-A2A6-7D8268BB9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07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9F67B-8730-4B74-9407-6C8440BA95D3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7FAC-7D39-4FFD-A2A6-7D8268BB9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373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845 </a:t>
            </a:r>
            <a:br>
              <a:rPr lang="en-GB" b="1" dirty="0" smtClean="0"/>
            </a:br>
            <a:r>
              <a:rPr lang="en-GB" b="1" u="sng" dirty="0" smtClean="0"/>
              <a:t>GOD ON THE THRONE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God is still on the throne,</a:t>
            </a:r>
          </a:p>
          <a:p>
            <a:pPr marL="0" indent="0">
              <a:buNone/>
            </a:pPr>
            <a:r>
              <a:rPr lang="en-GB" sz="4400" b="1" dirty="0"/>
              <a:t>He’ll never forsake His own,</a:t>
            </a:r>
          </a:p>
          <a:p>
            <a:pPr marL="0" indent="0">
              <a:buNone/>
            </a:pPr>
            <a:r>
              <a:rPr lang="en-GB" sz="4400" b="1" dirty="0"/>
              <a:t>His promise is true He’ll not forget you,</a:t>
            </a:r>
          </a:p>
          <a:p>
            <a:pPr marL="0" indent="0">
              <a:buNone/>
            </a:pPr>
            <a:r>
              <a:rPr lang="en-GB" sz="4400" b="1" dirty="0"/>
              <a:t>God is still on the throne.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241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845  GOD ON THE THRONE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845  GOD ON THE THRONE</dc:title>
  <dc:creator>JUDE-MAJASAN</dc:creator>
  <cp:lastModifiedBy>JUDE-MAJASAN</cp:lastModifiedBy>
  <cp:revision>1</cp:revision>
  <dcterms:created xsi:type="dcterms:W3CDTF">2011-12-11T12:34:38Z</dcterms:created>
  <dcterms:modified xsi:type="dcterms:W3CDTF">2011-12-11T12:37:03Z</dcterms:modified>
</cp:coreProperties>
</file>