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 glorious </a:t>
            </a:r>
            <a:r>
              <a:rPr lang="en-GB" sz="3600" b="1" dirty="0" smtClean="0"/>
              <a:t>victory</a:t>
            </a:r>
          </a:p>
          <a:p>
            <a:r>
              <a:rPr lang="en-GB" sz="3600" b="1" dirty="0" smtClean="0"/>
              <a:t>That day He set me free,</a:t>
            </a:r>
          </a:p>
          <a:p>
            <a:r>
              <a:rPr lang="en-GB" sz="3600" b="1" dirty="0" smtClean="0"/>
              <a:t>And made my heart His very throne.</a:t>
            </a:r>
          </a:p>
          <a:p>
            <a:r>
              <a:rPr lang="en-GB" sz="3600" b="1" dirty="0" smtClean="0"/>
              <a:t>My life is no longer mine;</a:t>
            </a:r>
          </a:p>
          <a:p>
            <a:r>
              <a:rPr lang="en-GB" sz="3600" b="1" dirty="0" smtClean="0"/>
              <a:t>I’m a prisoner of love divine,</a:t>
            </a:r>
          </a:p>
          <a:p>
            <a:r>
              <a:rPr lang="en-GB" sz="3600" b="1" dirty="0" smtClean="0"/>
              <a:t>And now I live to praise His name.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WHO I AM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Who I am, Lord, who I am,</a:t>
            </a:r>
          </a:p>
          <a:p>
            <a:r>
              <a:rPr lang="en-GB" sz="3600" b="1" dirty="0" smtClean="0"/>
              <a:t>I can see now, who I am.</a:t>
            </a:r>
          </a:p>
          <a:p>
            <a:r>
              <a:rPr lang="en-GB" sz="3600" b="1" dirty="0" smtClean="0"/>
              <a:t>A part of my Saviour,</a:t>
            </a:r>
          </a:p>
          <a:p>
            <a:r>
              <a:rPr lang="en-GB" sz="3600" b="1" dirty="0" smtClean="0"/>
              <a:t>A part of His Word.</a:t>
            </a:r>
          </a:p>
          <a:p>
            <a:r>
              <a:rPr lang="en-GB" sz="3600" b="1" dirty="0" smtClean="0"/>
              <a:t>It’s a revelation (It’s predestination)</a:t>
            </a:r>
          </a:p>
          <a:p>
            <a:r>
              <a:rPr lang="en-GB" sz="3600" b="1" dirty="0" smtClean="0"/>
              <a:t>Of who I am.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On Calvary He died</a:t>
            </a:r>
          </a:p>
          <a:p>
            <a:r>
              <a:rPr lang="en-GB" sz="3600" b="1" dirty="0" smtClean="0"/>
              <a:t>To redeem His lost Bride,</a:t>
            </a:r>
          </a:p>
          <a:p>
            <a:r>
              <a:rPr lang="en-GB" sz="3600" b="1" dirty="0" smtClean="0"/>
              <a:t>The King of kings</a:t>
            </a:r>
          </a:p>
          <a:p>
            <a:r>
              <a:rPr lang="en-GB" sz="3600" b="1" dirty="0" smtClean="0"/>
              <a:t>Became my Saviour;</a:t>
            </a:r>
          </a:p>
          <a:p>
            <a:r>
              <a:rPr lang="en-GB" sz="3600" b="1" dirty="0" smtClean="0"/>
              <a:t>This is God’s great mystery</a:t>
            </a:r>
          </a:p>
          <a:p>
            <a:r>
              <a:rPr lang="en-GB" sz="3600" b="1" dirty="0" smtClean="0"/>
              <a:t>Of love expressed to me,</a:t>
            </a:r>
          </a:p>
          <a:p>
            <a:r>
              <a:rPr lang="en-GB" sz="3600" b="1" dirty="0" smtClean="0"/>
              <a:t>That Christ and I</a:t>
            </a:r>
          </a:p>
          <a:p>
            <a:r>
              <a:rPr lang="en-GB" sz="3600" b="1" dirty="0" smtClean="0"/>
              <a:t>Might be made one!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6005</TotalTime>
  <Words>126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188</cp:revision>
  <dcterms:created xsi:type="dcterms:W3CDTF">2010-08-26T04:29:37Z</dcterms:created>
  <dcterms:modified xsi:type="dcterms:W3CDTF">2010-11-28T16:57:06Z</dcterms:modified>
</cp:coreProperties>
</file>