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A2694F2-F5F5-485B-B52B-1E9E5BF7336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F354F23-DAEE-4428-ACFA-B7D440F5608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94F2-F5F5-485B-B52B-1E9E5BF7336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4F23-DAEE-4428-ACFA-B7D440F5608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94F2-F5F5-485B-B52B-1E9E5BF7336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4F23-DAEE-4428-ACFA-B7D440F5608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A2694F2-F5F5-485B-B52B-1E9E5BF7336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4F23-DAEE-4428-ACFA-B7D440F5608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A2694F2-F5F5-485B-B52B-1E9E5BF7336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F354F23-DAEE-4428-ACFA-B7D440F5608C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A2694F2-F5F5-485B-B52B-1E9E5BF7336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F354F23-DAEE-4428-ACFA-B7D440F5608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A2694F2-F5F5-485B-B52B-1E9E5BF7336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F354F23-DAEE-4428-ACFA-B7D440F5608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94F2-F5F5-485B-B52B-1E9E5BF7336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4F23-DAEE-4428-ACFA-B7D440F5608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A2694F2-F5F5-485B-B52B-1E9E5BF7336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F354F23-DAEE-4428-ACFA-B7D440F5608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A2694F2-F5F5-485B-B52B-1E9E5BF7336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F354F23-DAEE-4428-ACFA-B7D440F5608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A2694F2-F5F5-485B-B52B-1E9E5BF7336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F354F23-DAEE-4428-ACFA-B7D440F5608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A2694F2-F5F5-485B-B52B-1E9E5BF7336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F354F23-DAEE-4428-ACFA-B7D440F5608C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			  847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	 </a:t>
            </a:r>
            <a:r>
              <a:rPr lang="en-GB" b="1" u="sng" dirty="0" smtClean="0"/>
              <a:t>I FEEL THE PULL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24744"/>
            <a:ext cx="9324528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200" b="1" dirty="0" smtClean="0"/>
              <a:t>Last night I lay in bed, and I began to cry</a:t>
            </a:r>
          </a:p>
          <a:p>
            <a:pPr marL="0" indent="0">
              <a:buNone/>
            </a:pPr>
            <a:r>
              <a:rPr lang="en-GB" sz="4200" b="1" dirty="0" smtClean="0"/>
              <a:t>And my mind despairs to know exactly why</a:t>
            </a:r>
          </a:p>
          <a:p>
            <a:pPr marL="0" indent="0">
              <a:buNone/>
            </a:pPr>
            <a:r>
              <a:rPr lang="en-GB" sz="4200" b="1" dirty="0" smtClean="0"/>
              <a:t>I can’t explain, with tongue or pen</a:t>
            </a:r>
          </a:p>
          <a:p>
            <a:pPr marL="0" indent="0">
              <a:buNone/>
            </a:pPr>
            <a:r>
              <a:rPr lang="en-GB" sz="4200" b="1" dirty="0" smtClean="0"/>
              <a:t>The spirit groaning is deep within</a:t>
            </a:r>
          </a:p>
          <a:p>
            <a:pPr marL="0" indent="0">
              <a:buNone/>
            </a:pPr>
            <a:r>
              <a:rPr lang="en-GB" sz="4200" b="1" dirty="0" smtClean="0"/>
              <a:t>It must be God here in my soul</a:t>
            </a:r>
          </a:p>
          <a:p>
            <a:pPr marL="0" indent="0">
              <a:buNone/>
            </a:pPr>
            <a:r>
              <a:rPr lang="en-GB" sz="4200" b="1" dirty="0" smtClean="0"/>
              <a:t>Cause I feel the pull.</a:t>
            </a:r>
            <a:endParaRPr lang="en-GB" sz="42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054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5544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 smtClean="0"/>
              <a:t>I feel the pull,</a:t>
            </a:r>
          </a:p>
          <a:p>
            <a:pPr marL="0" indent="0">
              <a:buNone/>
            </a:pPr>
            <a:r>
              <a:rPr lang="en-GB" sz="4400" b="1" dirty="0" smtClean="0"/>
              <a:t>I hear the call,</a:t>
            </a:r>
          </a:p>
          <a:p>
            <a:pPr marL="0" indent="0">
              <a:buNone/>
            </a:pPr>
            <a:r>
              <a:rPr lang="en-GB" sz="4400" b="1" dirty="0" smtClean="0"/>
              <a:t>I know His spirit is moving me,</a:t>
            </a:r>
          </a:p>
          <a:p>
            <a:pPr marL="0" indent="0">
              <a:buNone/>
            </a:pPr>
            <a:r>
              <a:rPr lang="en-GB" sz="4400" b="1" dirty="0" smtClean="0"/>
              <a:t>To give my all, He speaks to me</a:t>
            </a:r>
          </a:p>
          <a:p>
            <a:pPr marL="0" indent="0">
              <a:buNone/>
            </a:pPr>
            <a:r>
              <a:rPr lang="en-GB" sz="4400" b="1" dirty="0" smtClean="0"/>
              <a:t>My soul agree</a:t>
            </a:r>
          </a:p>
          <a:p>
            <a:pPr marL="0" indent="0">
              <a:buNone/>
            </a:pPr>
            <a:r>
              <a:rPr lang="en-GB" sz="4400" b="1" dirty="0" smtClean="0"/>
              <a:t>Lord please come and take control</a:t>
            </a:r>
          </a:p>
          <a:p>
            <a:pPr marL="0" indent="0">
              <a:buNone/>
            </a:pPr>
            <a:r>
              <a:rPr lang="en-GB" sz="4400" b="1" dirty="0" smtClean="0"/>
              <a:t>I feel the pull.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62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29090" y="764704"/>
            <a:ext cx="9288463" cy="6696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 smtClean="0"/>
              <a:t>And I wait to hear the word, and with each line and phrase this</a:t>
            </a:r>
          </a:p>
          <a:p>
            <a:pPr marL="0" indent="0">
              <a:buNone/>
            </a:pPr>
            <a:r>
              <a:rPr lang="en-GB" sz="4000" b="1" dirty="0" smtClean="0"/>
              <a:t>He was drawing me to reach a higher plain</a:t>
            </a:r>
          </a:p>
          <a:p>
            <a:pPr marL="0" indent="0">
              <a:buNone/>
            </a:pPr>
            <a:r>
              <a:rPr lang="en-GB" sz="4000" b="1" dirty="0" smtClean="0"/>
              <a:t>There’s  a deep, call to the deep</a:t>
            </a:r>
          </a:p>
          <a:p>
            <a:pPr marL="0" indent="0">
              <a:buNone/>
            </a:pPr>
            <a:r>
              <a:rPr lang="en-GB" sz="4000" b="1" dirty="0" smtClean="0"/>
              <a:t>Like a great magnet pull-</a:t>
            </a:r>
            <a:r>
              <a:rPr lang="en-GB" sz="4000" b="1" dirty="0" err="1" smtClean="0"/>
              <a:t>ing</a:t>
            </a:r>
            <a:r>
              <a:rPr lang="en-GB" sz="4000" b="1" dirty="0" smtClean="0"/>
              <a:t> me</a:t>
            </a:r>
          </a:p>
          <a:p>
            <a:pPr marL="0" indent="0">
              <a:buNone/>
            </a:pPr>
            <a:r>
              <a:rPr lang="en-GB" sz="4000" b="1" dirty="0" smtClean="0"/>
              <a:t>I know for sure, that I’ll reach the goal</a:t>
            </a:r>
          </a:p>
          <a:p>
            <a:pPr marL="0" indent="0">
              <a:buNone/>
            </a:pPr>
            <a:r>
              <a:rPr lang="en-GB" sz="4000" b="1" dirty="0" smtClean="0"/>
              <a:t>‘Cause I feel the pull.</a:t>
            </a:r>
            <a:endParaRPr lang="en-GB" sz="40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52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86117"/>
            <a:ext cx="928846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800" b="1" dirty="0" smtClean="0"/>
              <a:t>Sometimes I feel so sad and there’s none to comfort me</a:t>
            </a:r>
          </a:p>
          <a:p>
            <a:pPr marL="0" indent="0">
              <a:buNone/>
            </a:pPr>
            <a:r>
              <a:rPr lang="en-GB" sz="3800" b="1" dirty="0" smtClean="0"/>
              <a:t>Then I see a hand come forth to guide me on</a:t>
            </a:r>
          </a:p>
          <a:p>
            <a:pPr marL="0" indent="0">
              <a:buNone/>
            </a:pPr>
            <a:r>
              <a:rPr lang="en-GB" sz="3800" b="1" dirty="0" smtClean="0"/>
              <a:t>Here comes the light that shinning on me</a:t>
            </a:r>
          </a:p>
          <a:p>
            <a:pPr marL="0" indent="0">
              <a:buNone/>
            </a:pPr>
            <a:r>
              <a:rPr lang="en-GB" sz="3800" b="1" dirty="0" smtClean="0"/>
              <a:t>Like a man turning on the light </a:t>
            </a:r>
          </a:p>
          <a:p>
            <a:pPr marL="0" indent="0">
              <a:buNone/>
            </a:pPr>
            <a:r>
              <a:rPr lang="en-GB" sz="3800" b="1" dirty="0" smtClean="0"/>
              <a:t>It must be God that comes on my way,</a:t>
            </a:r>
          </a:p>
          <a:p>
            <a:pPr marL="0" indent="0">
              <a:buNone/>
            </a:pPr>
            <a:r>
              <a:rPr lang="en-GB" sz="3800" b="1" dirty="0" smtClean="0"/>
              <a:t>‘cause I feel the pull.</a:t>
            </a:r>
            <a:endParaRPr lang="en-GB" sz="38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44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43</TotalTime>
  <Words>199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  847    I FEEL THE PULL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847 I FEEL THE PULL</dc:title>
  <dc:creator>JUDE-MAJASAN</dc:creator>
  <cp:lastModifiedBy>JUDE-MAJASAN</cp:lastModifiedBy>
  <cp:revision>6</cp:revision>
  <dcterms:created xsi:type="dcterms:W3CDTF">2011-12-11T12:37:18Z</dcterms:created>
  <dcterms:modified xsi:type="dcterms:W3CDTF">2011-12-16T02:16:38Z</dcterms:modified>
</cp:coreProperties>
</file>