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9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3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3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4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A262-52D3-4347-B02A-EFB586F76A39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7D5A-144C-44A1-B98A-125A6FD26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6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848 </a:t>
            </a:r>
            <a:br>
              <a:rPr lang="en-GB" b="1" dirty="0" smtClean="0"/>
            </a:br>
            <a:r>
              <a:rPr lang="en-GB" b="1" u="sng" dirty="0" smtClean="0"/>
              <a:t>WE ARE STANDING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 smtClean="0"/>
              <a:t>As I walk through the dark I felt His presence</a:t>
            </a:r>
          </a:p>
          <a:p>
            <a:pPr marL="0" indent="0">
              <a:buNone/>
            </a:pPr>
            <a:r>
              <a:rPr lang="en-GB" sz="4200" b="1" dirty="0" smtClean="0"/>
              <a:t>For I knew this was the place where love abounds</a:t>
            </a:r>
          </a:p>
          <a:p>
            <a:pPr marL="0" indent="0">
              <a:buNone/>
            </a:pPr>
            <a:r>
              <a:rPr lang="en-GB" sz="4200" b="1" dirty="0" smtClean="0"/>
              <a:t>For we are in His temple, Jehovah God abides within</a:t>
            </a:r>
          </a:p>
          <a:p>
            <a:pPr marL="0" indent="0">
              <a:buNone/>
            </a:pPr>
            <a:r>
              <a:rPr lang="en-GB" sz="4200" b="1" dirty="0" smtClean="0"/>
              <a:t>And we are standing in His presence on Holy ground.</a:t>
            </a:r>
            <a:endParaRPr lang="en-GB" sz="42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6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We are standing on Holy Ground</a:t>
            </a:r>
          </a:p>
          <a:p>
            <a:pPr marL="0" indent="0">
              <a:buNone/>
            </a:pPr>
            <a:r>
              <a:rPr lang="en-GB" sz="4400" b="1" dirty="0"/>
              <a:t>And I know there are </a:t>
            </a:r>
            <a:r>
              <a:rPr lang="en-GB" sz="4400" b="1" dirty="0" smtClean="0"/>
              <a:t>angels </a:t>
            </a:r>
            <a:r>
              <a:rPr lang="en-GB" sz="4400" b="1" dirty="0"/>
              <a:t>all around</a:t>
            </a:r>
          </a:p>
          <a:p>
            <a:pPr marL="0" indent="0">
              <a:buNone/>
            </a:pPr>
            <a:r>
              <a:rPr lang="en-GB" sz="4400" b="1" dirty="0"/>
              <a:t>Let us </a:t>
            </a:r>
            <a:r>
              <a:rPr lang="en-GB" sz="4400" b="1" dirty="0" smtClean="0"/>
              <a:t>praise </a:t>
            </a:r>
            <a:r>
              <a:rPr lang="en-GB" sz="4400" b="1" dirty="0"/>
              <a:t>Jesus </a:t>
            </a:r>
            <a:r>
              <a:rPr lang="en-GB" sz="4400" b="1" dirty="0" smtClean="0"/>
              <a:t>now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For we are </a:t>
            </a:r>
            <a:r>
              <a:rPr lang="en-GB" sz="4400" b="1" dirty="0"/>
              <a:t>standing in </a:t>
            </a:r>
            <a:r>
              <a:rPr lang="en-GB" sz="4400" b="1" dirty="0" smtClean="0"/>
              <a:t>His presence on </a:t>
            </a:r>
            <a:r>
              <a:rPr lang="en-GB" sz="4400" b="1" dirty="0"/>
              <a:t>Holy Ground.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125538"/>
            <a:ext cx="8640762" cy="6119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And in His presence there’s joy beyond our measure </a:t>
            </a:r>
          </a:p>
          <a:p>
            <a:pPr marL="0" indent="0">
              <a:buNone/>
            </a:pPr>
            <a:r>
              <a:rPr lang="en-GB" sz="4400" b="1" dirty="0" smtClean="0"/>
              <a:t>And that He speaks, sweet peace of mind can still be found</a:t>
            </a:r>
          </a:p>
          <a:p>
            <a:pPr marL="0" indent="0">
              <a:buNone/>
            </a:pPr>
            <a:r>
              <a:rPr lang="en-GB" sz="4400" b="1" dirty="0" smtClean="0"/>
              <a:t>And if you have a need I know God has the answer</a:t>
            </a:r>
          </a:p>
          <a:p>
            <a:pPr marL="0" indent="0">
              <a:buNone/>
            </a:pPr>
            <a:r>
              <a:rPr lang="en-GB" sz="4400" b="1" dirty="0" smtClean="0"/>
              <a:t>For we’re standing on Holy ground.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41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848  WE ARE STANDING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848 WE ARE STANDING</dc:title>
  <dc:creator>JUDE-MAJASAN</dc:creator>
  <cp:lastModifiedBy>JUDE-MAJASAN</cp:lastModifiedBy>
  <cp:revision>3</cp:revision>
  <dcterms:created xsi:type="dcterms:W3CDTF">2011-12-11T12:41:05Z</dcterms:created>
  <dcterms:modified xsi:type="dcterms:W3CDTF">2011-12-11T12:55:54Z</dcterms:modified>
</cp:coreProperties>
</file>