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EA0A-23D0-4135-8FD8-9FC5D7D73853}" type="datetimeFigureOut">
              <a:rPr lang="en-US" smtClean="0"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822F-DCC9-4609-BDED-8A389221FD7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849</a:t>
            </a:r>
            <a:br>
              <a:rPr lang="en-US" b="1" dirty="0" smtClean="0"/>
            </a:br>
            <a:r>
              <a:rPr lang="en-US" b="1" dirty="0" smtClean="0"/>
              <a:t>MAY MY LIFE BE A STEPPING STONE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The other day I held my head and cried in shame</a:t>
            </a:r>
          </a:p>
          <a:p>
            <a:pPr>
              <a:buNone/>
            </a:pPr>
            <a:r>
              <a:rPr lang="en-US" b="1" dirty="0" smtClean="0"/>
              <a:t>I asked the Lord if there’s someone that  I can show the way;</a:t>
            </a:r>
          </a:p>
          <a:p>
            <a:pPr>
              <a:buNone/>
            </a:pPr>
            <a:r>
              <a:rPr lang="en-US" b="1" dirty="0" smtClean="0"/>
              <a:t>And when I think of the loved ones that lived their lives in vain</a:t>
            </a:r>
          </a:p>
          <a:p>
            <a:pPr>
              <a:buNone/>
            </a:pPr>
            <a:r>
              <a:rPr lang="en-US" b="1" dirty="0" smtClean="0"/>
              <a:t>I pray the Lord may I not be the one that is to blame.</a:t>
            </a:r>
            <a:endParaRPr lang="en-US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May my life down here be a stepping stone for them</a:t>
            </a:r>
          </a:p>
          <a:p>
            <a:pPr>
              <a:buNone/>
            </a:pPr>
            <a:r>
              <a:rPr lang="en-US" b="1" dirty="0" smtClean="0"/>
              <a:t>May they not see me but Christ living in me</a:t>
            </a:r>
          </a:p>
          <a:p>
            <a:pPr>
              <a:buNone/>
            </a:pPr>
            <a:r>
              <a:rPr lang="en-US" b="1" dirty="0" smtClean="0"/>
              <a:t>Help me spend more time on my knees in prayer for them</a:t>
            </a:r>
          </a:p>
          <a:p>
            <a:pPr>
              <a:buNone/>
            </a:pPr>
            <a:r>
              <a:rPr lang="en-US" b="1" dirty="0" smtClean="0"/>
              <a:t>Before you close the door like you did in Noah’s time.</a:t>
            </a: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It’s getting late soon time will be no more;</a:t>
            </a:r>
          </a:p>
          <a:p>
            <a:pPr>
              <a:buNone/>
            </a:pPr>
            <a:r>
              <a:rPr lang="en-US" b="1" dirty="0" smtClean="0"/>
              <a:t>Help me walk in the light of the prophet of Malachi 4</a:t>
            </a:r>
          </a:p>
          <a:p>
            <a:pPr>
              <a:buNone/>
            </a:pPr>
            <a:r>
              <a:rPr lang="en-US" b="1" dirty="0" smtClean="0"/>
              <a:t>Not to rely on others but what the Lord says to  do</a:t>
            </a:r>
          </a:p>
          <a:p>
            <a:pPr>
              <a:buNone/>
            </a:pPr>
            <a:r>
              <a:rPr lang="en-US" b="1" dirty="0" smtClean="0"/>
              <a:t>Till you call for me let me live my life for you.</a:t>
            </a:r>
            <a:endParaRPr lang="en-US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849 MAY MY LIFE BE A STEPPING STONE</vt:lpstr>
      <vt:lpstr>CHORUS</vt:lpstr>
      <vt:lpstr>Slide 3</vt:lpstr>
    </vt:vector>
  </TitlesOfParts>
  <Company>the word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849 MAY MY LIFE BE A STEPPING STONE</dc:title>
  <dc:creator>church</dc:creator>
  <cp:lastModifiedBy>church</cp:lastModifiedBy>
  <cp:revision>2</cp:revision>
  <dcterms:created xsi:type="dcterms:W3CDTF">2011-02-06T15:29:29Z</dcterms:created>
  <dcterms:modified xsi:type="dcterms:W3CDTF">2011-02-06T15:43:31Z</dcterms:modified>
</cp:coreProperties>
</file>