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0" r:id="rId5"/>
    <p:sldId id="258" r:id="rId6"/>
    <p:sldId id="261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5" d="100"/>
          <a:sy n="55" d="100"/>
        </p:scale>
        <p:origin x="90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9863" y="1176369"/>
            <a:ext cx="90641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The sands have been washed in the footprints </a:t>
            </a:r>
          </a:p>
          <a:p>
            <a:r>
              <a:rPr lang="en-GB" sz="4000" b="1" dirty="0"/>
              <a:t>Of the Stranger on the Galilee’s shore, </a:t>
            </a:r>
          </a:p>
          <a:p>
            <a:r>
              <a:rPr lang="en-GB" sz="4000" b="1" dirty="0"/>
              <a:t>And the voice that subdued the rough billows, </a:t>
            </a:r>
          </a:p>
          <a:p>
            <a:r>
              <a:rPr lang="en-GB" sz="4000" b="1" dirty="0"/>
              <a:t>Will be heard in  Judea no more. </a:t>
            </a:r>
          </a:p>
          <a:p>
            <a:r>
              <a:rPr lang="en-GB" sz="4000" b="1" dirty="0"/>
              <a:t>But the path of that lone Galilean </a:t>
            </a:r>
            <a:endParaRPr lang="en-US" sz="4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7066C5-2FC5-4018-9F03-4146BF6B06A6}"/>
              </a:ext>
            </a:extLst>
          </p:cNvPr>
          <p:cNvSpPr/>
          <p:nvPr/>
        </p:nvSpPr>
        <p:spPr>
          <a:xfrm>
            <a:off x="1222863" y="-18650"/>
            <a:ext cx="685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prstClr val="white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prstClr val="white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85</a:t>
            </a:r>
            <a:endParaRPr lang="en-US" sz="2800" b="1" i="1" dirty="0">
              <a:solidFill>
                <a:prstClr val="white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lvl="0" algn="ctr"/>
            <a:r>
              <a:rPr lang="en-US" sz="2800" b="1" u="sng" dirty="0">
                <a:solidFill>
                  <a:prstClr val="white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WHEN I GET TO THE END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1723" y="990599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With joy I will follow today.</a:t>
            </a:r>
          </a:p>
          <a:p>
            <a:r>
              <a:rPr lang="en-US" sz="4000" b="1" dirty="0"/>
              <a:t>And the toils of the road will seem nothing,</a:t>
            </a:r>
          </a:p>
          <a:p>
            <a:r>
              <a:rPr lang="en-US" sz="4000" b="1" dirty="0"/>
              <a:t>When I get to the end of the way,</a:t>
            </a:r>
          </a:p>
          <a:p>
            <a:r>
              <a:rPr lang="en-US" sz="4000" b="1" dirty="0"/>
              <a:t>And the toils of the road will seem nothing,</a:t>
            </a:r>
          </a:p>
          <a:p>
            <a:r>
              <a:rPr lang="en-US" sz="4000" b="1" dirty="0"/>
              <a:t>When I get to the end of the way.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5127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990599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There are so many hills to climb upward,</a:t>
            </a:r>
          </a:p>
          <a:p>
            <a:r>
              <a:rPr lang="en-US" sz="4000" b="1" dirty="0"/>
              <a:t>I often am longing for rest,</a:t>
            </a:r>
          </a:p>
          <a:p>
            <a:r>
              <a:rPr lang="en-US" sz="4000" b="1" dirty="0"/>
              <a:t>But He who appoints me my pathway,</a:t>
            </a:r>
          </a:p>
          <a:p>
            <a:r>
              <a:rPr lang="en-US" sz="4000" b="1" dirty="0"/>
              <a:t>Knows just what is needful and best,</a:t>
            </a:r>
          </a:p>
          <a:p>
            <a:r>
              <a:rPr lang="en-US" sz="4000" b="1" dirty="0"/>
              <a:t>I know in His word He hath promised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990599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That my strength, “it shall be as my day.”</a:t>
            </a:r>
          </a:p>
          <a:p>
            <a:r>
              <a:rPr lang="en-US" sz="4000" b="1" dirty="0"/>
              <a:t>And the toils of the road will seem nothing,</a:t>
            </a:r>
          </a:p>
          <a:p>
            <a:r>
              <a:rPr lang="en-US" sz="4000" b="1" dirty="0"/>
              <a:t>When I get to the end of the way,</a:t>
            </a:r>
          </a:p>
          <a:p>
            <a:r>
              <a:rPr lang="en-US" sz="4000" b="1" dirty="0"/>
              <a:t>And the toils of the road will seem nothing,</a:t>
            </a:r>
          </a:p>
          <a:p>
            <a:r>
              <a:rPr lang="en-US" sz="4000" b="1" dirty="0"/>
              <a:t>When I get to the end of the way.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1046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2686" y="990599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He loves me too well to forsake me</a:t>
            </a:r>
          </a:p>
          <a:p>
            <a:r>
              <a:rPr lang="en-US" sz="4000" b="1" dirty="0"/>
              <a:t>Or give me one trial to much,</a:t>
            </a:r>
          </a:p>
          <a:p>
            <a:r>
              <a:rPr lang="en-US" sz="4000" b="1" dirty="0"/>
              <a:t>All His people have been dearly purchased,</a:t>
            </a:r>
          </a:p>
          <a:p>
            <a:r>
              <a:rPr lang="en-US" sz="4000" b="1" dirty="0"/>
              <a:t>And Satan can never claim such.</a:t>
            </a:r>
          </a:p>
          <a:p>
            <a:r>
              <a:rPr lang="en-US" sz="4000" b="1" dirty="0"/>
              <a:t>By and by I shall see Him and praise Him,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308" y="1019907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 the city of unending day.</a:t>
            </a:r>
          </a:p>
          <a:p>
            <a:r>
              <a:rPr lang="en-US" sz="4000" b="1" dirty="0"/>
              <a:t>And the toils of the road will seem nothing,</a:t>
            </a:r>
          </a:p>
          <a:p>
            <a:r>
              <a:rPr lang="en-US" sz="4000" b="1" dirty="0"/>
              <a:t>When I get to the end of the way,</a:t>
            </a:r>
          </a:p>
          <a:p>
            <a:r>
              <a:rPr lang="en-US" sz="4000" b="1" dirty="0"/>
              <a:t>And the toils of the road will seem nothing,</a:t>
            </a:r>
          </a:p>
          <a:p>
            <a:r>
              <a:rPr lang="en-US" sz="4000" b="1" dirty="0"/>
              <a:t>When I get to the end of the way.</a:t>
            </a:r>
          </a:p>
        </p:txBody>
      </p:sp>
    </p:spTree>
    <p:extLst>
      <p:ext uri="{BB962C8B-B14F-4D97-AF65-F5344CB8AC3E}">
        <p14:creationId xmlns:p14="http://schemas.microsoft.com/office/powerpoint/2010/main" val="407864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599"/>
            <a:ext cx="8763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When the last feeble step has been taken,</a:t>
            </a:r>
          </a:p>
          <a:p>
            <a:r>
              <a:rPr lang="en-US" sz="4000" b="1" dirty="0"/>
              <a:t>And the gates of that city appear,</a:t>
            </a:r>
          </a:p>
          <a:p>
            <a:r>
              <a:rPr lang="en-US" sz="4000" b="1" dirty="0"/>
              <a:t>And the beautiful songs of the angels</a:t>
            </a:r>
          </a:p>
          <a:p>
            <a:r>
              <a:rPr lang="en-US" sz="4000" b="1" dirty="0"/>
              <a:t>Float out on my listening ear.</a:t>
            </a:r>
          </a:p>
          <a:p>
            <a:r>
              <a:rPr lang="en-US" sz="4000" b="1" dirty="0"/>
              <a:t>When all that now seems so mysterious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74017" y="943706"/>
            <a:ext cx="8763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Will be bright and as clear as the day.</a:t>
            </a:r>
          </a:p>
          <a:p>
            <a:r>
              <a:rPr lang="en-US" sz="4000" b="1" dirty="0"/>
              <a:t>Then the toil of the road will seem nothing,</a:t>
            </a:r>
          </a:p>
          <a:p>
            <a:r>
              <a:rPr lang="en-US" sz="4000" b="1" dirty="0"/>
              <a:t>When I get to the end of the way,</a:t>
            </a:r>
          </a:p>
          <a:p>
            <a:r>
              <a:rPr lang="en-US" sz="4000" b="1" dirty="0"/>
              <a:t>Then the toil of the road will seem nothing,</a:t>
            </a:r>
          </a:p>
          <a:p>
            <a:r>
              <a:rPr lang="en-US" sz="4000" b="1" dirty="0"/>
              <a:t>When I get to the end of the way.</a:t>
            </a:r>
          </a:p>
        </p:txBody>
      </p:sp>
    </p:spTree>
    <p:extLst>
      <p:ext uri="{BB962C8B-B14F-4D97-AF65-F5344CB8AC3E}">
        <p14:creationId xmlns:p14="http://schemas.microsoft.com/office/powerpoint/2010/main" val="134348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2656</TotalTime>
  <Words>364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87</cp:revision>
  <dcterms:created xsi:type="dcterms:W3CDTF">2010-08-26T04:29:37Z</dcterms:created>
  <dcterms:modified xsi:type="dcterms:W3CDTF">2019-12-20T23:52:52Z</dcterms:modified>
</cp:coreProperties>
</file>