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1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430BFE-8E2B-460C-A7E4-A5A68A35E369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BBB620-EF81-4D1D-8400-694D1C53788A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2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	850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b="1" u="sng" dirty="0"/>
              <a:t>AFTER 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81019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900" b="1" dirty="0"/>
              <a:t>Trials here sometimes so many,</a:t>
            </a:r>
          </a:p>
          <a:p>
            <a:pPr marL="0" indent="0">
              <a:buNone/>
            </a:pPr>
            <a:r>
              <a:rPr lang="en-US" sz="3900" b="1" dirty="0"/>
              <a:t>And often times my feet grow weary,</a:t>
            </a:r>
          </a:p>
          <a:p>
            <a:pPr marL="0" indent="0">
              <a:buNone/>
            </a:pPr>
            <a:r>
              <a:rPr lang="en-US" sz="3900" b="1" dirty="0"/>
              <a:t>Till it seems I almost stumble then and fall;</a:t>
            </a:r>
          </a:p>
          <a:p>
            <a:pPr marL="0" indent="0">
              <a:buNone/>
            </a:pPr>
            <a:r>
              <a:rPr lang="en-US" sz="3900" b="1" dirty="0"/>
              <a:t>But the unseen hand that leads me, is the hand that keeps me steady,</a:t>
            </a:r>
          </a:p>
          <a:p>
            <a:pPr marL="0" indent="0">
              <a:buNone/>
            </a:pPr>
            <a:r>
              <a:rPr lang="en-US" sz="3900" b="1" dirty="0"/>
              <a:t>Give me faith that I can make it after all.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    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27" y="838200"/>
            <a:ext cx="925353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900" b="1" dirty="0"/>
              <a:t>After all this life is over</a:t>
            </a:r>
          </a:p>
          <a:p>
            <a:pPr marL="0" indent="0">
              <a:buNone/>
            </a:pPr>
            <a:r>
              <a:rPr lang="en-US" sz="3900" b="1" dirty="0"/>
              <a:t>And my (our) burdens have been lifted</a:t>
            </a:r>
          </a:p>
          <a:p>
            <a:pPr marL="0" indent="0">
              <a:buNone/>
            </a:pPr>
            <a:r>
              <a:rPr lang="en-US" sz="3900" b="1" dirty="0"/>
              <a:t>And I (we) stand upon the mountain top so tall,</a:t>
            </a:r>
          </a:p>
          <a:p>
            <a:pPr marL="0" indent="0">
              <a:buNone/>
            </a:pPr>
            <a:r>
              <a:rPr lang="en-US" sz="3900" b="1" dirty="0"/>
              <a:t>Looking over in the city</a:t>
            </a:r>
          </a:p>
          <a:p>
            <a:pPr marL="0" indent="0">
              <a:buNone/>
            </a:pPr>
            <a:r>
              <a:rPr lang="en-US" sz="3900" b="1" dirty="0"/>
              <a:t>That the Saviour is preparing,</a:t>
            </a:r>
          </a:p>
          <a:p>
            <a:pPr marL="0" indent="0">
              <a:buNone/>
            </a:pPr>
            <a:r>
              <a:rPr lang="en-US" sz="3900" b="1" dirty="0"/>
              <a:t>Gives me (us) grace that I (we) can make it, after all.</a:t>
            </a:r>
          </a:p>
        </p:txBody>
      </p:sp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63" y="984250"/>
            <a:ext cx="910113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One time God spoke to the Prophet, by word of true Prophecy,</a:t>
            </a:r>
          </a:p>
          <a:p>
            <a:pPr marL="0" indent="0">
              <a:buNone/>
            </a:pPr>
            <a:r>
              <a:rPr lang="en-US" sz="4000" b="1" dirty="0"/>
              <a:t>“You have chosen this hard and narrow way, which is my way,</a:t>
            </a:r>
          </a:p>
          <a:p>
            <a:pPr marL="0" indent="0">
              <a:buNone/>
            </a:pPr>
            <a:r>
              <a:rPr lang="en-US" sz="4000" b="1" dirty="0"/>
              <a:t>A huge portion of heaven awaits you and all that follow your message”</a:t>
            </a:r>
          </a:p>
          <a:p>
            <a:pPr marL="0" indent="0">
              <a:buNone/>
            </a:pPr>
            <a:r>
              <a:rPr lang="en-US" sz="4000" b="1" dirty="0"/>
              <a:t>(Lord) give me grace that I can follow Malachi 4.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100" b="1" dirty="0"/>
              <a:t>By myself I cannot make it,</a:t>
            </a:r>
          </a:p>
          <a:p>
            <a:pPr marL="0" indent="0">
              <a:buNone/>
            </a:pPr>
            <a:r>
              <a:rPr lang="en-US" sz="4100" b="1" dirty="0"/>
              <a:t>But I know He’ll be there to help me,</a:t>
            </a:r>
          </a:p>
          <a:p>
            <a:pPr marL="0" indent="0">
              <a:buNone/>
            </a:pPr>
            <a:r>
              <a:rPr lang="en-US" sz="4100" b="1" dirty="0"/>
              <a:t>He will hear my cry if only I will call,</a:t>
            </a:r>
          </a:p>
          <a:p>
            <a:pPr marL="0" indent="0">
              <a:buNone/>
            </a:pPr>
            <a:r>
              <a:rPr lang="en-US" sz="4100" b="1" dirty="0"/>
              <a:t>Just keep trusting and believing,</a:t>
            </a:r>
          </a:p>
          <a:p>
            <a:pPr marL="0" indent="0">
              <a:buNone/>
            </a:pPr>
            <a:r>
              <a:rPr lang="en-US" sz="4100" b="1" dirty="0"/>
              <a:t>All the words that He will whisper,</a:t>
            </a:r>
          </a:p>
          <a:p>
            <a:pPr marL="0" indent="0">
              <a:buNone/>
            </a:pPr>
            <a:r>
              <a:rPr lang="en-US" sz="4100" b="1" dirty="0"/>
              <a:t>Just a few more days to labour  after all.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69817"/>
            <a:ext cx="9220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Don’t you feel when you are tempted, that the Lord is far from helping,</a:t>
            </a:r>
          </a:p>
          <a:p>
            <a:pPr marL="0" indent="0">
              <a:buNone/>
            </a:pPr>
            <a:r>
              <a:rPr lang="en-US" sz="4000" b="1" dirty="0"/>
              <a:t>He will always come beside you to be near,</a:t>
            </a:r>
          </a:p>
          <a:p>
            <a:pPr marL="0" indent="0">
              <a:buNone/>
            </a:pPr>
            <a:r>
              <a:rPr lang="en-US" sz="4000" b="1" dirty="0"/>
              <a:t>And will lead you safely onward, do not doubt His saving favour,</a:t>
            </a:r>
          </a:p>
          <a:p>
            <a:pPr marL="0" indent="0">
              <a:buNone/>
            </a:pPr>
            <a:r>
              <a:rPr lang="en-US" sz="4000" b="1" dirty="0"/>
              <a:t>And His grace to guide your footsteps, after all.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</TotalTime>
  <Words>269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    850    AFTER ALL</vt:lpstr>
      <vt:lpstr>     CHORUS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850 AFTER ALL</dc:title>
  <dc:creator>church</dc:creator>
  <cp:lastModifiedBy>BBF</cp:lastModifiedBy>
  <cp:revision>13</cp:revision>
  <dcterms:created xsi:type="dcterms:W3CDTF">2011-02-06T15:44:09Z</dcterms:created>
  <dcterms:modified xsi:type="dcterms:W3CDTF">2019-03-22T22:37:33Z</dcterms:modified>
</cp:coreProperties>
</file>