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DEC8-A3D9-49C5-AB21-8F38174902F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987A-74E5-484D-9B9B-C1D5D3732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48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DEC8-A3D9-49C5-AB21-8F38174902F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987A-74E5-484D-9B9B-C1D5D3732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07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DEC8-A3D9-49C5-AB21-8F38174902F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987A-74E5-484D-9B9B-C1D5D3732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17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DEC8-A3D9-49C5-AB21-8F38174902F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987A-74E5-484D-9B9B-C1D5D3732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60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DEC8-A3D9-49C5-AB21-8F38174902F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987A-74E5-484D-9B9B-C1D5D3732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92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DEC8-A3D9-49C5-AB21-8F38174902F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987A-74E5-484D-9B9B-C1D5D3732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5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DEC8-A3D9-49C5-AB21-8F38174902F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987A-74E5-484D-9B9B-C1D5D3732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6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DEC8-A3D9-49C5-AB21-8F38174902F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987A-74E5-484D-9B9B-C1D5D3732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93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DEC8-A3D9-49C5-AB21-8F38174902F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987A-74E5-484D-9B9B-C1D5D3732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67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DEC8-A3D9-49C5-AB21-8F38174902F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987A-74E5-484D-9B9B-C1D5D3732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8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DEC8-A3D9-49C5-AB21-8F38174902F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987A-74E5-484D-9B9B-C1D5D3732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40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3DEC8-A3D9-49C5-AB21-8F38174902F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987A-74E5-484D-9B9B-C1D5D3732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047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851 </a:t>
            </a:r>
            <a:br>
              <a:rPr lang="en-GB" b="1" dirty="0" smtClean="0"/>
            </a:br>
            <a:r>
              <a:rPr lang="en-GB" b="1" u="sng" dirty="0" smtClean="0"/>
              <a:t>COME TO MY SOUL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Give me a heart that knows no ill.</a:t>
            </a:r>
          </a:p>
          <a:p>
            <a:pPr marL="0" indent="0">
              <a:buNone/>
            </a:pPr>
            <a:r>
              <a:rPr lang="en-GB" sz="4400" b="1" dirty="0" smtClean="0"/>
              <a:t>Give me the grace to do thy will,</a:t>
            </a:r>
          </a:p>
          <a:p>
            <a:pPr marL="0" indent="0">
              <a:buNone/>
            </a:pPr>
            <a:r>
              <a:rPr lang="en-GB" sz="4400" b="1" dirty="0" smtClean="0"/>
              <a:t>Pardon and cleanse this old soul of mine,</a:t>
            </a:r>
          </a:p>
          <a:p>
            <a:pPr marL="0" indent="0">
              <a:buNone/>
            </a:pPr>
            <a:r>
              <a:rPr lang="en-GB" sz="4400" b="1" dirty="0" smtClean="0"/>
              <a:t>Lord give me a heart like </a:t>
            </a:r>
            <a:r>
              <a:rPr lang="en-GB" sz="4400" b="1" dirty="0" err="1" smtClean="0"/>
              <a:t>thine</a:t>
            </a:r>
            <a:r>
              <a:rPr lang="en-GB" sz="4400" b="1" dirty="0" smtClean="0"/>
              <a:t>.</a:t>
            </a: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4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Come to my soul, blessed Jesus my </a:t>
            </a:r>
            <a:r>
              <a:rPr lang="en-GB" sz="4400" b="1" dirty="0" smtClean="0"/>
              <a:t>Lord,</a:t>
            </a:r>
          </a:p>
          <a:p>
            <a:pPr marL="0" indent="0">
              <a:buNone/>
            </a:pPr>
            <a:r>
              <a:rPr lang="en-GB" sz="4400" b="1" dirty="0" smtClean="0"/>
              <a:t>Hear me oh! Saviour divine,</a:t>
            </a:r>
          </a:p>
          <a:p>
            <a:pPr marL="0" indent="0">
              <a:buNone/>
            </a:pPr>
            <a:r>
              <a:rPr lang="en-GB" sz="4400" b="1" dirty="0" smtClean="0"/>
              <a:t>Open the fountain and cleanse me</a:t>
            </a:r>
          </a:p>
          <a:p>
            <a:pPr marL="0" indent="0">
              <a:buNone/>
            </a:pPr>
            <a:r>
              <a:rPr lang="en-GB" sz="4400" b="1" dirty="0" smtClean="0"/>
              <a:t>Oh! Lord, give me a heart like </a:t>
            </a:r>
            <a:r>
              <a:rPr lang="en-GB" sz="4400" b="1" dirty="0" err="1" smtClean="0"/>
              <a:t>thine</a:t>
            </a:r>
            <a:r>
              <a:rPr lang="en-GB" sz="4400" b="1" dirty="0" smtClean="0"/>
              <a:t>.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59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Only a joy of few brief years,</a:t>
            </a:r>
          </a:p>
          <a:p>
            <a:pPr marL="0" indent="0">
              <a:buNone/>
            </a:pPr>
            <a:r>
              <a:rPr lang="en-GB" sz="4400" b="1" dirty="0" smtClean="0"/>
              <a:t>Only a dream a veil of tears,</a:t>
            </a:r>
          </a:p>
          <a:p>
            <a:pPr marL="0" indent="0">
              <a:buNone/>
            </a:pPr>
            <a:r>
              <a:rPr lang="en-GB" sz="4400" b="1" dirty="0" smtClean="0"/>
              <a:t>Vain is this world Lord I resign,</a:t>
            </a:r>
          </a:p>
          <a:p>
            <a:pPr marL="0" indent="0">
              <a:buNone/>
            </a:pPr>
            <a:r>
              <a:rPr lang="en-GB" sz="4400" b="1" dirty="0" smtClean="0"/>
              <a:t>Lord give me a heart like </a:t>
            </a:r>
            <a:r>
              <a:rPr lang="en-GB" sz="4400" b="1" dirty="0" err="1" smtClean="0"/>
              <a:t>thine</a:t>
            </a:r>
            <a:r>
              <a:rPr lang="en-GB" sz="4400" b="1" dirty="0" smtClean="0"/>
              <a:t>.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35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103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851  COME TO MY SOUL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851 COME TO MY SOUL</dc:title>
  <dc:creator>JUDE-MAJASAN</dc:creator>
  <cp:lastModifiedBy>JUDE-MAJASAN</cp:lastModifiedBy>
  <cp:revision>4</cp:revision>
  <dcterms:created xsi:type="dcterms:W3CDTF">2011-12-11T12:56:08Z</dcterms:created>
  <dcterms:modified xsi:type="dcterms:W3CDTF">2011-12-11T19:47:01Z</dcterms:modified>
</cp:coreProperties>
</file>