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4C1B-1600-48DF-A60A-1D0389F9E2ED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63B2-DA0B-4343-9168-08A7FBE69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9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4C1B-1600-48DF-A60A-1D0389F9E2ED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63B2-DA0B-4343-9168-08A7FBE69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92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4C1B-1600-48DF-A60A-1D0389F9E2ED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63B2-DA0B-4343-9168-08A7FBE69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10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4C1B-1600-48DF-A60A-1D0389F9E2ED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63B2-DA0B-4343-9168-08A7FBE69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4C1B-1600-48DF-A60A-1D0389F9E2ED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63B2-DA0B-4343-9168-08A7FBE69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76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4C1B-1600-48DF-A60A-1D0389F9E2ED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63B2-DA0B-4343-9168-08A7FBE69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10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4C1B-1600-48DF-A60A-1D0389F9E2ED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63B2-DA0B-4343-9168-08A7FBE69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4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4C1B-1600-48DF-A60A-1D0389F9E2ED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63B2-DA0B-4343-9168-08A7FBE69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10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4C1B-1600-48DF-A60A-1D0389F9E2ED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63B2-DA0B-4343-9168-08A7FBE69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85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4C1B-1600-48DF-A60A-1D0389F9E2ED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63B2-DA0B-4343-9168-08A7FBE69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65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4C1B-1600-48DF-A60A-1D0389F9E2ED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63B2-DA0B-4343-9168-08A7FBE69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90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E4C1B-1600-48DF-A60A-1D0389F9E2ED}" type="datetimeFigureOut">
              <a:rPr lang="en-GB" smtClean="0"/>
              <a:t>11/12/2011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963B2-DA0B-4343-9168-08A7FBE69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27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852 </a:t>
            </a:r>
            <a:br>
              <a:rPr lang="en-GB" b="1" dirty="0" smtClean="0"/>
            </a:br>
            <a:r>
              <a:rPr lang="en-GB" b="1" u="sng" dirty="0" smtClean="0"/>
              <a:t>ANOINTED OF THE FATHER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Anointed, anointed of the Father</a:t>
            </a:r>
          </a:p>
          <a:p>
            <a:pPr marL="0" indent="0">
              <a:buNone/>
            </a:pPr>
            <a:r>
              <a:rPr lang="en-GB" sz="4400" b="1" dirty="0"/>
              <a:t>Rose of Sharon fair</a:t>
            </a:r>
          </a:p>
          <a:p>
            <a:pPr marL="0" indent="0">
              <a:buNone/>
            </a:pPr>
            <a:r>
              <a:rPr lang="en-GB" sz="4400" b="1" dirty="0"/>
              <a:t>Bright and morning star</a:t>
            </a:r>
          </a:p>
          <a:p>
            <a:pPr marL="0" indent="0">
              <a:buNone/>
            </a:pPr>
            <a:r>
              <a:rPr lang="en-GB" sz="4400" b="1" dirty="0"/>
              <a:t>Lovely, He's altogether lovely</a:t>
            </a:r>
          </a:p>
          <a:p>
            <a:pPr marL="0" indent="0">
              <a:buNone/>
            </a:pPr>
            <a:r>
              <a:rPr lang="en-GB" sz="4400" b="1" dirty="0"/>
              <a:t>Anointed, anointed of </a:t>
            </a:r>
            <a:r>
              <a:rPr lang="en-GB" sz="4400" b="1"/>
              <a:t>the </a:t>
            </a:r>
            <a:r>
              <a:rPr lang="en-GB" sz="4400" b="1" smtClean="0"/>
              <a:t>Lord.</a:t>
            </a:r>
            <a:endParaRPr lang="en-GB" sz="4400" b="1" dirty="0"/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51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852  ANOINTED OF THE FATHER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852 ANOINTED OF THE FATHER</dc:title>
  <dc:creator>JUDE-MAJASAN</dc:creator>
  <cp:lastModifiedBy>JUDE-MAJASAN</cp:lastModifiedBy>
  <cp:revision>2</cp:revision>
  <dcterms:created xsi:type="dcterms:W3CDTF">2011-12-11T19:37:44Z</dcterms:created>
  <dcterms:modified xsi:type="dcterms:W3CDTF">2011-12-11T19:40:22Z</dcterms:modified>
</cp:coreProperties>
</file>