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1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8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9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2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7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7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7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329F-773D-4BDC-B6D2-4C30406C501C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4788-DDA0-4C18-9A28-273FEB457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2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853 </a:t>
            </a:r>
            <a:br>
              <a:rPr lang="en-GB" b="1" dirty="0" smtClean="0"/>
            </a:br>
            <a:r>
              <a:rPr lang="en-GB" b="1" u="sng" dirty="0" smtClean="0"/>
              <a:t>THIS WORLD IS FALLING APART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900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While living below everywhere that I go</a:t>
            </a:r>
          </a:p>
          <a:p>
            <a:pPr marL="0" indent="0">
              <a:buNone/>
            </a:pPr>
            <a:r>
              <a:rPr lang="en-GB" sz="3600" b="1" dirty="0"/>
              <a:t>This world’s full of struggle and pains</a:t>
            </a:r>
          </a:p>
          <a:p>
            <a:pPr marL="0" indent="0">
              <a:buNone/>
            </a:pPr>
            <a:r>
              <a:rPr lang="en-GB" sz="3600" b="1" dirty="0"/>
              <a:t>There’s murder and crime, there’s ease in time</a:t>
            </a:r>
          </a:p>
          <a:p>
            <a:pPr marL="0" indent="0">
              <a:buNone/>
            </a:pPr>
            <a:r>
              <a:rPr lang="en-GB" sz="3600" b="1" dirty="0"/>
              <a:t>Seems everyone’s going insane,</a:t>
            </a:r>
          </a:p>
          <a:p>
            <a:pPr marL="0" indent="0">
              <a:buNone/>
            </a:pPr>
            <a:r>
              <a:rPr lang="en-GB" sz="3600" b="1" dirty="0"/>
              <a:t>But I’ve found a relieve, my heart is at peace</a:t>
            </a:r>
          </a:p>
          <a:p>
            <a:pPr marL="0" indent="0">
              <a:buNone/>
            </a:pPr>
            <a:r>
              <a:rPr lang="en-GB" sz="3600" b="1" dirty="0"/>
              <a:t>The Word of the hour settled it</a:t>
            </a:r>
          </a:p>
          <a:p>
            <a:pPr marL="0" indent="0">
              <a:buNone/>
            </a:pPr>
            <a:r>
              <a:rPr lang="en-GB" sz="3600" b="1" dirty="0"/>
              <a:t>With trouble untold, my anchor will hold to</a:t>
            </a:r>
          </a:p>
          <a:p>
            <a:pPr marL="0" indent="0">
              <a:buNone/>
            </a:pPr>
            <a:r>
              <a:rPr lang="en-GB" sz="3600" b="1" dirty="0"/>
              <a:t>Jesus again and again.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14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94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900" b="1" dirty="0"/>
              <a:t>Oh this world is falling apart</a:t>
            </a:r>
          </a:p>
          <a:p>
            <a:pPr marL="0" indent="0">
              <a:buNone/>
            </a:pPr>
            <a:r>
              <a:rPr lang="en-GB" sz="3900" b="1" dirty="0"/>
              <a:t>I’m so glad Jesus lives down in my heart</a:t>
            </a:r>
          </a:p>
          <a:p>
            <a:pPr marL="0" indent="0">
              <a:buNone/>
            </a:pPr>
            <a:r>
              <a:rPr lang="en-GB" sz="3900" b="1" dirty="0"/>
              <a:t>I’m carried away in the light of today</a:t>
            </a:r>
          </a:p>
          <a:p>
            <a:pPr marL="0" indent="0">
              <a:buNone/>
            </a:pPr>
            <a:r>
              <a:rPr lang="en-GB" sz="3900" b="1" dirty="0"/>
              <a:t>As the world gets so dismal and dark</a:t>
            </a:r>
          </a:p>
          <a:p>
            <a:pPr marL="0" indent="0">
              <a:buNone/>
            </a:pPr>
            <a:r>
              <a:rPr lang="en-GB" sz="3900" b="1" dirty="0"/>
              <a:t>While there’s struggle and trouble outside</a:t>
            </a:r>
          </a:p>
          <a:p>
            <a:pPr marL="0" indent="0">
              <a:buNone/>
            </a:pPr>
            <a:r>
              <a:rPr lang="en-GB" sz="3900" b="1" dirty="0"/>
              <a:t>Something is turning inside of the bride</a:t>
            </a:r>
          </a:p>
          <a:p>
            <a:pPr marL="0" indent="0">
              <a:buNone/>
            </a:pPr>
            <a:r>
              <a:rPr lang="en-GB" sz="3900" b="1" dirty="0"/>
              <a:t>As the world gets so dark</a:t>
            </a:r>
          </a:p>
          <a:p>
            <a:pPr marL="0" indent="0">
              <a:buNone/>
            </a:pPr>
            <a:r>
              <a:rPr lang="en-GB" sz="3900" b="1" dirty="0"/>
              <a:t>And it all falls apart</a:t>
            </a:r>
          </a:p>
          <a:p>
            <a:pPr marL="0" indent="0">
              <a:buNone/>
            </a:pPr>
            <a:r>
              <a:rPr lang="en-GB" sz="3900" b="1" dirty="0"/>
              <a:t>I’m glad Jesus lives down in my heart.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8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50" y="765175"/>
            <a:ext cx="9074150" cy="66960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200" b="1" dirty="0"/>
              <a:t>They are praying for peace for hostage release</a:t>
            </a:r>
          </a:p>
          <a:p>
            <a:pPr marL="0" indent="0">
              <a:buNone/>
            </a:pPr>
            <a:r>
              <a:rPr lang="en-GB" sz="4200" b="1" dirty="0"/>
              <a:t>While holding a gun in their hands</a:t>
            </a:r>
          </a:p>
          <a:p>
            <a:pPr marL="0" indent="0">
              <a:buNone/>
            </a:pPr>
            <a:r>
              <a:rPr lang="en-GB" sz="4200" b="1" dirty="0"/>
              <a:t>There’s moral decay, a great falling away</a:t>
            </a:r>
          </a:p>
          <a:p>
            <a:pPr marL="0" indent="0">
              <a:buNone/>
            </a:pPr>
            <a:r>
              <a:rPr lang="en-GB" sz="4200" b="1" dirty="0"/>
              <a:t>In the shape this world’s in it won’t stand</a:t>
            </a:r>
          </a:p>
          <a:p>
            <a:pPr marL="0" indent="0">
              <a:buNone/>
            </a:pPr>
            <a:r>
              <a:rPr lang="en-GB" sz="4200" b="1" dirty="0"/>
              <a:t>Let it crumble and fall,</a:t>
            </a:r>
          </a:p>
          <a:p>
            <a:pPr marL="0" indent="0">
              <a:buNone/>
            </a:pPr>
            <a:r>
              <a:rPr lang="en-GB" sz="4200" b="1" dirty="0"/>
              <a:t>I’m not bothered at all</a:t>
            </a:r>
          </a:p>
          <a:p>
            <a:pPr marL="0" indent="0">
              <a:buNone/>
            </a:pPr>
            <a:r>
              <a:rPr lang="en-GB" sz="4200" b="1" dirty="0"/>
              <a:t>In the cleft of the rock I can hide</a:t>
            </a:r>
          </a:p>
          <a:p>
            <a:pPr marL="0" indent="0">
              <a:buNone/>
            </a:pPr>
            <a:r>
              <a:rPr lang="en-GB" sz="4200" b="1" dirty="0"/>
              <a:t>When it all crumble down,</a:t>
            </a:r>
          </a:p>
          <a:p>
            <a:pPr marL="0" indent="0">
              <a:buNone/>
            </a:pPr>
            <a:r>
              <a:rPr lang="en-GB" sz="4200" b="1" dirty="0"/>
              <a:t>I’m trusting in One, who gives me His peace</a:t>
            </a:r>
          </a:p>
          <a:p>
            <a:pPr marL="0" indent="0">
              <a:buNone/>
            </a:pPr>
            <a:r>
              <a:rPr lang="en-GB" sz="4200" b="1" dirty="0"/>
              <a:t>down inside.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78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197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853  THIS WORLD IS FALLING APART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853 THIS WORLD IS FALLING APART</dc:title>
  <dc:creator>JUDE-MAJASAN</dc:creator>
  <cp:lastModifiedBy>JUDE-MAJASAN</cp:lastModifiedBy>
  <cp:revision>3</cp:revision>
  <dcterms:created xsi:type="dcterms:W3CDTF">2011-12-11T19:40:30Z</dcterms:created>
  <dcterms:modified xsi:type="dcterms:W3CDTF">2011-12-11T19:52:37Z</dcterms:modified>
</cp:coreProperties>
</file>