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6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6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7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8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93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52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4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5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CA3D-2B05-4B41-AD90-75F9595E69C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C196-DA0A-4F75-AEAA-6706F4932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4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854 </a:t>
            </a:r>
            <a:br>
              <a:rPr lang="en-GB" b="1" dirty="0" smtClean="0"/>
            </a:br>
            <a:r>
              <a:rPr lang="en-GB" b="1" u="sng" dirty="0" smtClean="0"/>
              <a:t>I’VE BEEN THERE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800" b="1" dirty="0"/>
              <a:t>If you've been there and can't find </a:t>
            </a:r>
            <a:r>
              <a:rPr lang="en-GB" sz="4800" b="1" dirty="0" smtClean="0"/>
              <a:t>the answer</a:t>
            </a:r>
            <a:r>
              <a:rPr lang="en-GB" sz="4800" b="1" dirty="0"/>
              <a:t>;</a:t>
            </a:r>
          </a:p>
          <a:p>
            <a:pPr marL="0" indent="0">
              <a:buNone/>
            </a:pPr>
            <a:r>
              <a:rPr lang="en-GB" sz="4800" b="1" dirty="0"/>
              <a:t>If you've been </a:t>
            </a:r>
            <a:r>
              <a:rPr lang="en-GB" sz="4800" b="1" dirty="0" err="1"/>
              <a:t>ther</a:t>
            </a:r>
            <a:r>
              <a:rPr lang="en-GB" sz="4800" b="1" dirty="0"/>
              <a:t> with your head </a:t>
            </a:r>
            <a:r>
              <a:rPr lang="en-GB" sz="4800" b="1" dirty="0" smtClean="0"/>
              <a:t>hanging low</a:t>
            </a:r>
            <a:endParaRPr lang="en-GB" sz="4800" b="1" dirty="0"/>
          </a:p>
          <a:p>
            <a:pPr marL="0" indent="0">
              <a:buNone/>
            </a:pPr>
            <a:r>
              <a:rPr lang="en-GB" sz="4800" b="1" dirty="0"/>
              <a:t>Just reach out and take hold of Jesus</a:t>
            </a:r>
          </a:p>
          <a:p>
            <a:pPr marL="0" indent="0">
              <a:buNone/>
            </a:pPr>
            <a:r>
              <a:rPr lang="en-GB" sz="4800" b="1" dirty="0"/>
              <a:t>He will save you,</a:t>
            </a:r>
          </a:p>
          <a:p>
            <a:pPr marL="0" indent="0">
              <a:buNone/>
            </a:pPr>
            <a:r>
              <a:rPr lang="en-GB" sz="4800" b="1" dirty="0"/>
              <a:t>And brother you know.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97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I've been there with no one besides me</a:t>
            </a:r>
          </a:p>
          <a:p>
            <a:pPr marL="0" indent="0">
              <a:buNone/>
            </a:pPr>
            <a:r>
              <a:rPr lang="en-GB" sz="4400" b="1" dirty="0"/>
              <a:t>I've been there with no place to go</a:t>
            </a:r>
          </a:p>
          <a:p>
            <a:pPr marL="0" indent="0">
              <a:buNone/>
            </a:pPr>
            <a:r>
              <a:rPr lang="en-GB" sz="4400" b="1" dirty="0"/>
              <a:t>I've been there in real desperation</a:t>
            </a:r>
          </a:p>
          <a:p>
            <a:pPr marL="0" indent="0">
              <a:buNone/>
            </a:pPr>
            <a:r>
              <a:rPr lang="en-GB" sz="4400" b="1" dirty="0"/>
              <a:t>I've been there and brother I know.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9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990599"/>
            <a:ext cx="8229600" cy="5616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Yes I've been there,</a:t>
            </a:r>
          </a:p>
          <a:p>
            <a:pPr marL="0" indent="0">
              <a:buNone/>
            </a:pPr>
            <a:r>
              <a:rPr lang="en-GB" sz="4400" b="1" dirty="0"/>
              <a:t>And thank God He found me</a:t>
            </a:r>
          </a:p>
          <a:p>
            <a:pPr marL="0" indent="0">
              <a:buNone/>
            </a:pPr>
            <a:r>
              <a:rPr lang="en-GB" sz="4400" b="1" dirty="0"/>
              <a:t>And those long days of wandering are gone</a:t>
            </a:r>
          </a:p>
          <a:p>
            <a:pPr marL="0" indent="0">
              <a:buNone/>
            </a:pPr>
            <a:r>
              <a:rPr lang="en-GB" sz="4400" b="1" dirty="0"/>
              <a:t>Now I live with His sweet love around me</a:t>
            </a:r>
          </a:p>
          <a:p>
            <a:pPr marL="0" indent="0">
              <a:buNone/>
            </a:pPr>
            <a:r>
              <a:rPr lang="en-GB" sz="4400" b="1" dirty="0"/>
              <a:t>But if I stayed there</a:t>
            </a:r>
          </a:p>
          <a:p>
            <a:pPr marL="0" indent="0">
              <a:buNone/>
            </a:pPr>
            <a:r>
              <a:rPr lang="en-GB" sz="4400" b="1" dirty="0"/>
              <a:t>I couldn't sing this song.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81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854  I’VE BEEN THERE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854 I’VE BEEN THERE</dc:title>
  <dc:creator>JUDE-MAJASAN</dc:creator>
  <cp:lastModifiedBy>JUDE-MAJASAN</cp:lastModifiedBy>
  <cp:revision>2</cp:revision>
  <dcterms:created xsi:type="dcterms:W3CDTF">2011-12-11T19:47:05Z</dcterms:created>
  <dcterms:modified xsi:type="dcterms:W3CDTF">2011-12-11T19:57:29Z</dcterms:modified>
</cp:coreProperties>
</file>