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7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6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6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2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8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09A4-073C-4DE9-9C47-5210A4827835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8D07D-A7B2-4530-A785-144B93F5E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55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5796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855 </a:t>
            </a:r>
            <a:br>
              <a:rPr lang="en-GB" b="1" dirty="0" smtClean="0"/>
            </a:br>
            <a:r>
              <a:rPr lang="en-GB" b="1" u="sng" dirty="0" smtClean="0"/>
              <a:t>LORD DISMISS US NOW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23833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Lord, dismiss us with Thy blessing,</a:t>
            </a:r>
          </a:p>
          <a:p>
            <a:pPr marL="0" indent="0">
              <a:buNone/>
            </a:pPr>
            <a:r>
              <a:rPr lang="en-GB" sz="4400" b="1" dirty="0"/>
              <a:t>Fill our hearts with joy and peace;</a:t>
            </a:r>
          </a:p>
          <a:p>
            <a:pPr marL="0" indent="0">
              <a:buNone/>
            </a:pPr>
            <a:r>
              <a:rPr lang="en-GB" sz="4400" b="1" dirty="0"/>
              <a:t>Let us each, Thy love possessing,</a:t>
            </a:r>
          </a:p>
          <a:p>
            <a:pPr marL="0" indent="0">
              <a:buNone/>
            </a:pPr>
            <a:r>
              <a:rPr lang="en-GB" sz="4400" b="1" dirty="0"/>
              <a:t>Triumph in redeeming grace.</a:t>
            </a:r>
          </a:p>
          <a:p>
            <a:pPr marL="0" indent="0">
              <a:buNone/>
            </a:pPr>
            <a:r>
              <a:rPr lang="en-GB" sz="4400" b="1" dirty="0"/>
              <a:t>Oh, refresh us, refresh us.</a:t>
            </a:r>
          </a:p>
          <a:p>
            <a:pPr marL="0" indent="0">
              <a:buNone/>
            </a:pPr>
            <a:r>
              <a:rPr lang="en-GB" sz="4400" b="1" dirty="0"/>
              <a:t>Travelling through this wilderness.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547211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Thanks we give, and adoration,</a:t>
            </a:r>
          </a:p>
          <a:p>
            <a:pPr marL="0" indent="0">
              <a:buNone/>
            </a:pPr>
            <a:r>
              <a:rPr lang="en-GB" sz="4400" b="1" dirty="0"/>
              <a:t>For Thy gospel’s joyful sound;</a:t>
            </a:r>
          </a:p>
          <a:p>
            <a:pPr marL="0" indent="0">
              <a:buNone/>
            </a:pPr>
            <a:r>
              <a:rPr lang="en-GB" sz="4400" b="1" dirty="0"/>
              <a:t>May the fruits of Thy salvation</a:t>
            </a:r>
          </a:p>
          <a:p>
            <a:pPr marL="0" indent="0">
              <a:buNone/>
            </a:pPr>
            <a:r>
              <a:rPr lang="en-GB" sz="4400" b="1" dirty="0"/>
              <a:t>In our hearts and lives abound,</a:t>
            </a:r>
          </a:p>
          <a:p>
            <a:pPr marL="0" indent="0">
              <a:buNone/>
            </a:pPr>
            <a:r>
              <a:rPr lang="en-GB" sz="4400" b="1" dirty="0"/>
              <a:t>Ever faithful, ever faithful</a:t>
            </a:r>
          </a:p>
          <a:p>
            <a:pPr marL="0" indent="0">
              <a:buNone/>
            </a:pPr>
            <a:r>
              <a:rPr lang="en-GB" sz="4400" b="1" dirty="0"/>
              <a:t>To the truth may we be found.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28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61657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So, </a:t>
            </a:r>
            <a:r>
              <a:rPr lang="en-GB" sz="4400" b="1" dirty="0" err="1"/>
              <a:t>whene’er</a:t>
            </a:r>
            <a:r>
              <a:rPr lang="en-GB" sz="4400" b="1" dirty="0"/>
              <a:t> the signal’s given</a:t>
            </a:r>
          </a:p>
          <a:p>
            <a:pPr marL="0" indent="0">
              <a:buNone/>
            </a:pPr>
            <a:r>
              <a:rPr lang="en-GB" sz="4400" b="1" dirty="0"/>
              <a:t>Us from earth to call away,</a:t>
            </a:r>
          </a:p>
          <a:p>
            <a:pPr marL="0" indent="0">
              <a:buNone/>
            </a:pPr>
            <a:r>
              <a:rPr lang="en-GB" sz="4400" b="1" dirty="0"/>
              <a:t>Borne on angels’ wings to heaven,</a:t>
            </a:r>
          </a:p>
          <a:p>
            <a:pPr marL="0" indent="0">
              <a:buNone/>
            </a:pPr>
            <a:r>
              <a:rPr lang="en-GB" sz="4400" b="1" dirty="0"/>
              <a:t>Glad the summons to obey,</a:t>
            </a:r>
          </a:p>
          <a:p>
            <a:pPr marL="0" indent="0">
              <a:buNone/>
            </a:pPr>
            <a:r>
              <a:rPr lang="en-GB" sz="4400" b="1" dirty="0"/>
              <a:t>May we ever, may we ever,</a:t>
            </a:r>
          </a:p>
          <a:p>
            <a:pPr marL="0" indent="0">
              <a:buNone/>
            </a:pPr>
            <a:r>
              <a:rPr lang="en-GB" sz="4400" b="1" dirty="0"/>
              <a:t>Reign with Christ in endless day.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3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855  LORD DISMISS US NOW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855 LORD DISMISS US NOW</dc:title>
  <dc:creator>JUDE-MAJASAN</dc:creator>
  <cp:lastModifiedBy>JUDE-MAJASAN</cp:lastModifiedBy>
  <cp:revision>3</cp:revision>
  <dcterms:created xsi:type="dcterms:W3CDTF">2011-12-11T19:52:45Z</dcterms:created>
  <dcterms:modified xsi:type="dcterms:W3CDTF">2011-12-11T20:05:54Z</dcterms:modified>
</cp:coreProperties>
</file>