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4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1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2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91AD-5FAE-4757-9EF2-F0574022DB8B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911B-EEED-4872-8E9C-EB3DC7413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60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856 </a:t>
            </a:r>
            <a:br>
              <a:rPr lang="en-GB" b="1" dirty="0" smtClean="0"/>
            </a:br>
            <a:r>
              <a:rPr lang="en-GB" b="1" u="sng" dirty="0" smtClean="0"/>
              <a:t>ONCE IN A ROYAL DAVID’ CITY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Once in royal David’s city</a:t>
            </a:r>
          </a:p>
          <a:p>
            <a:pPr marL="0" indent="0">
              <a:buNone/>
            </a:pPr>
            <a:r>
              <a:rPr lang="en-GB" sz="4400" b="1" dirty="0"/>
              <a:t>Stood a lowly cattle shed,</a:t>
            </a:r>
          </a:p>
          <a:p>
            <a:pPr marL="0" indent="0">
              <a:buNone/>
            </a:pPr>
            <a:r>
              <a:rPr lang="en-GB" sz="4400" b="1" dirty="0"/>
              <a:t>Where a mother laid her Baby,</a:t>
            </a:r>
          </a:p>
          <a:p>
            <a:pPr marL="0" indent="0">
              <a:buNone/>
            </a:pPr>
            <a:r>
              <a:rPr lang="en-GB" sz="4400" b="1" dirty="0"/>
              <a:t>In a manger for His bed.</a:t>
            </a:r>
          </a:p>
          <a:p>
            <a:pPr marL="0" indent="0">
              <a:buNone/>
            </a:pPr>
            <a:r>
              <a:rPr lang="en-GB" sz="4400" b="1" dirty="0"/>
              <a:t>Mary was that mother mild,</a:t>
            </a:r>
          </a:p>
          <a:p>
            <a:pPr marL="0" indent="0">
              <a:buNone/>
            </a:pPr>
            <a:r>
              <a:rPr lang="en-GB" sz="4400" b="1" dirty="0"/>
              <a:t>Jesus Christ her little Child.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4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712200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He came down to earth from heaven,</a:t>
            </a:r>
          </a:p>
          <a:p>
            <a:pPr marL="0" indent="0">
              <a:buNone/>
            </a:pPr>
            <a:r>
              <a:rPr lang="en-GB" sz="4400" b="1" dirty="0"/>
              <a:t>Who is God and Lord of all,</a:t>
            </a:r>
          </a:p>
          <a:p>
            <a:pPr marL="0" indent="0">
              <a:buNone/>
            </a:pPr>
            <a:r>
              <a:rPr lang="en-GB" sz="4400" b="1" dirty="0"/>
              <a:t>And His shelter was a stable,</a:t>
            </a:r>
          </a:p>
          <a:p>
            <a:pPr marL="0" indent="0">
              <a:buNone/>
            </a:pPr>
            <a:r>
              <a:rPr lang="en-GB" sz="4400" b="1" dirty="0"/>
              <a:t>And His cradle was a stall.</a:t>
            </a:r>
          </a:p>
          <a:p>
            <a:pPr marL="0" indent="0">
              <a:buNone/>
            </a:pPr>
            <a:r>
              <a:rPr lang="en-GB" sz="4400" b="1" dirty="0"/>
              <a:t>With the poor, and mean, and lowly,</a:t>
            </a:r>
          </a:p>
          <a:p>
            <a:pPr marL="0" indent="0">
              <a:buNone/>
            </a:pPr>
            <a:r>
              <a:rPr lang="en-GB" sz="4400" b="1" dirty="0"/>
              <a:t>Lived on earth our Saviour holy.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6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640762" cy="54721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And through all His wondrous childhood</a:t>
            </a:r>
          </a:p>
          <a:p>
            <a:pPr marL="0" indent="0">
              <a:buNone/>
            </a:pPr>
            <a:r>
              <a:rPr lang="en-GB" sz="4400" b="1" dirty="0"/>
              <a:t>He would honour and obey,</a:t>
            </a:r>
          </a:p>
          <a:p>
            <a:pPr marL="0" indent="0">
              <a:buNone/>
            </a:pPr>
            <a:r>
              <a:rPr lang="en-GB" sz="4400" b="1" dirty="0"/>
              <a:t>Love and watch the lowly mother</a:t>
            </a:r>
          </a:p>
          <a:p>
            <a:pPr marL="0" indent="0">
              <a:buNone/>
            </a:pPr>
            <a:r>
              <a:rPr lang="en-GB" sz="4400" b="1" dirty="0"/>
              <a:t>In whose gentle arms He lay.</a:t>
            </a:r>
          </a:p>
          <a:p>
            <a:pPr marL="0" indent="0">
              <a:buNone/>
            </a:pPr>
            <a:r>
              <a:rPr lang="en-GB" sz="4400" b="1" dirty="0"/>
              <a:t>Christian children all must be</a:t>
            </a:r>
          </a:p>
          <a:p>
            <a:pPr marL="0" indent="0">
              <a:buNone/>
            </a:pPr>
            <a:r>
              <a:rPr lang="en-GB" sz="4400" b="1" dirty="0"/>
              <a:t>Mild, obedient, good as He.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5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229600" cy="547211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For He is our childhood’s pattern,</a:t>
            </a:r>
          </a:p>
          <a:p>
            <a:pPr marL="0" indent="0">
              <a:buNone/>
            </a:pPr>
            <a:r>
              <a:rPr lang="en-GB" sz="4400" b="1" dirty="0"/>
              <a:t>Day by day like us He grew;</a:t>
            </a:r>
          </a:p>
          <a:p>
            <a:pPr marL="0" indent="0">
              <a:buNone/>
            </a:pPr>
            <a:r>
              <a:rPr lang="en-GB" sz="4400" b="1" dirty="0"/>
              <a:t>He was little, weak, and helpless,</a:t>
            </a:r>
          </a:p>
          <a:p>
            <a:pPr marL="0" indent="0">
              <a:buNone/>
            </a:pPr>
            <a:r>
              <a:rPr lang="en-GB" sz="4400" b="1" dirty="0"/>
              <a:t>Tears and smiles like us He knew;</a:t>
            </a:r>
          </a:p>
          <a:p>
            <a:pPr marL="0" indent="0">
              <a:buNone/>
            </a:pPr>
            <a:r>
              <a:rPr lang="en-GB" sz="4400" b="1" dirty="0"/>
              <a:t>And He </a:t>
            </a:r>
            <a:r>
              <a:rPr lang="en-GB" sz="4400" b="1" dirty="0" err="1"/>
              <a:t>feeleth</a:t>
            </a:r>
            <a:r>
              <a:rPr lang="en-GB" sz="4400" b="1" dirty="0"/>
              <a:t> for our sadness</a:t>
            </a:r>
          </a:p>
          <a:p>
            <a:pPr marL="0" indent="0">
              <a:buNone/>
            </a:pPr>
            <a:r>
              <a:rPr lang="en-GB" sz="4400" b="1" dirty="0"/>
              <a:t>And He </a:t>
            </a:r>
            <a:r>
              <a:rPr lang="en-GB" sz="4400" b="1" dirty="0" err="1"/>
              <a:t>shareth</a:t>
            </a:r>
            <a:r>
              <a:rPr lang="en-GB" sz="4400" b="1" dirty="0"/>
              <a:t> in our gladness.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86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84944"/>
            <a:ext cx="8229600" cy="554513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And our eyes at last shall see Him</a:t>
            </a:r>
          </a:p>
          <a:p>
            <a:pPr marL="0" indent="0">
              <a:buNone/>
            </a:pPr>
            <a:r>
              <a:rPr lang="en-GB" sz="4400" b="1" dirty="0"/>
              <a:t>Through His own redeeming love,</a:t>
            </a:r>
          </a:p>
          <a:p>
            <a:pPr marL="0" indent="0">
              <a:buNone/>
            </a:pPr>
            <a:r>
              <a:rPr lang="en-GB" sz="4400" b="1" dirty="0"/>
              <a:t>For that Child so dear and gentle</a:t>
            </a:r>
          </a:p>
          <a:p>
            <a:pPr marL="0" indent="0">
              <a:buNone/>
            </a:pPr>
            <a:r>
              <a:rPr lang="en-GB" sz="4400" b="1" dirty="0"/>
              <a:t>Is our Lord in heaven above;</a:t>
            </a:r>
          </a:p>
          <a:p>
            <a:pPr marL="0" indent="0">
              <a:buNone/>
            </a:pPr>
            <a:r>
              <a:rPr lang="en-GB" sz="4400" b="1" dirty="0"/>
              <a:t>And He leads His children on</a:t>
            </a:r>
          </a:p>
          <a:p>
            <a:pPr marL="0" indent="0">
              <a:buNone/>
            </a:pPr>
            <a:r>
              <a:rPr lang="en-GB" sz="4400" b="1" dirty="0"/>
              <a:t>To the place where He is gone.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80728"/>
            <a:ext cx="8229600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Not in that poor lowly stable,</a:t>
            </a:r>
          </a:p>
          <a:p>
            <a:pPr marL="0" indent="0">
              <a:buNone/>
            </a:pPr>
            <a:r>
              <a:rPr lang="en-GB" sz="4400" b="1" dirty="0"/>
              <a:t>With the oxen standing by,</a:t>
            </a:r>
          </a:p>
          <a:p>
            <a:pPr marL="0" indent="0">
              <a:buNone/>
            </a:pPr>
            <a:r>
              <a:rPr lang="en-GB" sz="4400" b="1" dirty="0"/>
              <a:t>We shall see him—but in heaven,</a:t>
            </a:r>
          </a:p>
          <a:p>
            <a:pPr marL="0" indent="0">
              <a:buNone/>
            </a:pPr>
            <a:r>
              <a:rPr lang="en-GB" sz="4400" b="1" dirty="0"/>
              <a:t>Set at God’s right hand on high;</a:t>
            </a:r>
          </a:p>
          <a:p>
            <a:pPr marL="0" indent="0">
              <a:buNone/>
            </a:pPr>
            <a:r>
              <a:rPr lang="en-GB" sz="4400" b="1" dirty="0"/>
              <a:t>When like stars His children crowned,</a:t>
            </a:r>
          </a:p>
          <a:p>
            <a:pPr marL="0" indent="0">
              <a:buNone/>
            </a:pPr>
            <a:r>
              <a:rPr lang="en-GB" sz="4400" b="1" dirty="0"/>
              <a:t>All in while shall wait around.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05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856  ONCE IN A ROYAL DAVID’ CITY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856 ONCE IN A ROYAL DAVID’ CITY</dc:title>
  <dc:creator>JUDE-MAJASAN</dc:creator>
  <cp:lastModifiedBy>JUDE-MAJASAN</cp:lastModifiedBy>
  <cp:revision>2</cp:revision>
  <dcterms:created xsi:type="dcterms:W3CDTF">2011-12-11T19:57:33Z</dcterms:created>
  <dcterms:modified xsi:type="dcterms:W3CDTF">2011-12-11T20:05:41Z</dcterms:modified>
</cp:coreProperties>
</file>