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668EC75-C023-4777-B410-4FE4B56FED92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BC8CBEA-4936-46F6-9767-C0BB9F0D9D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EC75-C023-4777-B410-4FE4B56FED92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BEA-4936-46F6-9767-C0BB9F0D9D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EC75-C023-4777-B410-4FE4B56FED92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BEA-4936-46F6-9767-C0BB9F0D9D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668EC75-C023-4777-B410-4FE4B56FED92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BEA-4936-46F6-9767-C0BB9F0D9D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668EC75-C023-4777-B410-4FE4B56FED92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BC8CBEA-4936-46F6-9767-C0BB9F0D9DC1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668EC75-C023-4777-B410-4FE4B56FED92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BC8CBEA-4936-46F6-9767-C0BB9F0D9D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668EC75-C023-4777-B410-4FE4B56FED92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BC8CBEA-4936-46F6-9767-C0BB9F0D9DC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8EC75-C023-4777-B410-4FE4B56FED92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CBEA-4936-46F6-9767-C0BB9F0D9D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668EC75-C023-4777-B410-4FE4B56FED92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BC8CBEA-4936-46F6-9767-C0BB9F0D9D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668EC75-C023-4777-B410-4FE4B56FED92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BC8CBEA-4936-46F6-9767-C0BB9F0D9DC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668EC75-C023-4777-B410-4FE4B56FED92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BC8CBEA-4936-46F6-9767-C0BB9F0D9DC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668EC75-C023-4777-B410-4FE4B56FED92}" type="datetimeFigureOut">
              <a:rPr lang="en-GB" smtClean="0"/>
              <a:t>18/12/2011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BC8CBEA-4936-46F6-9767-C0BB9F0D9DC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9650"/>
            <a:ext cx="8229600" cy="1143000"/>
          </a:xfrm>
        </p:spPr>
        <p:txBody>
          <a:bodyPr>
            <a:noAutofit/>
          </a:bodyPr>
          <a:lstStyle/>
          <a:p>
            <a:r>
              <a:rPr lang="en-GB" sz="3800" b="1" dirty="0" smtClean="0"/>
              <a:t>				857</a:t>
            </a:r>
            <a:r>
              <a:rPr lang="en-GB" sz="3800" b="1" dirty="0" smtClean="0"/>
              <a:t/>
            </a:r>
            <a:br>
              <a:rPr lang="en-GB" sz="3800" b="1" dirty="0" smtClean="0"/>
            </a:br>
            <a:r>
              <a:rPr lang="en-GB" sz="3800" b="1" dirty="0" smtClean="0"/>
              <a:t> </a:t>
            </a:r>
            <a:r>
              <a:rPr lang="en-GB" sz="3800" b="1" u="sng" dirty="0" smtClean="0"/>
              <a:t>O LITTLE TOWN OF BETHLEHEM</a:t>
            </a:r>
            <a:endParaRPr lang="en-GB" sz="38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4452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4000" b="1" dirty="0"/>
              <a:t>O little town of Bethlehem,</a:t>
            </a:r>
          </a:p>
          <a:p>
            <a:pPr marL="0" indent="0">
              <a:buNone/>
            </a:pPr>
            <a:r>
              <a:rPr lang="en-GB" sz="4000" b="1" dirty="0"/>
              <a:t>How still we see thee lie!</a:t>
            </a:r>
          </a:p>
          <a:p>
            <a:pPr marL="0" indent="0">
              <a:buNone/>
            </a:pPr>
            <a:r>
              <a:rPr lang="en-GB" sz="4000" b="1" dirty="0"/>
              <a:t>Above thy deep and dreamless sleep</a:t>
            </a:r>
          </a:p>
          <a:p>
            <a:pPr marL="0" indent="0">
              <a:buNone/>
            </a:pPr>
            <a:r>
              <a:rPr lang="en-GB" sz="4000" b="1" dirty="0"/>
              <a:t>The silent stars go by;</a:t>
            </a:r>
          </a:p>
          <a:p>
            <a:pPr marL="0" indent="0">
              <a:buNone/>
            </a:pPr>
            <a:r>
              <a:rPr lang="en-GB" sz="4000" b="1" dirty="0"/>
              <a:t>Yet in thy dark streets </a:t>
            </a:r>
            <a:r>
              <a:rPr lang="en-GB" sz="4000" b="1" dirty="0" err="1"/>
              <a:t>shineth</a:t>
            </a:r>
            <a:endParaRPr lang="en-GB" sz="4000" b="1" dirty="0"/>
          </a:p>
          <a:p>
            <a:pPr marL="0" indent="0">
              <a:buNone/>
            </a:pPr>
            <a:r>
              <a:rPr lang="en-GB" sz="4000" b="1" dirty="0"/>
              <a:t>The everlasting Light;</a:t>
            </a:r>
          </a:p>
          <a:p>
            <a:pPr marL="0" indent="0">
              <a:buNone/>
            </a:pPr>
            <a:r>
              <a:rPr lang="en-GB" sz="4000" b="1" dirty="0"/>
              <a:t>The hopes and fears of all the years</a:t>
            </a:r>
          </a:p>
          <a:p>
            <a:pPr marL="0" indent="0">
              <a:buNone/>
            </a:pPr>
            <a:r>
              <a:rPr lang="en-GB" sz="4000" b="1" dirty="0"/>
              <a:t>Are met in thee to-night!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4637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4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36613"/>
            <a:ext cx="8229600" cy="5832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000" b="1" dirty="0"/>
              <a:t>For Christ is born of Mary;</a:t>
            </a:r>
          </a:p>
          <a:p>
            <a:pPr marL="0" indent="0">
              <a:buNone/>
            </a:pPr>
            <a:r>
              <a:rPr lang="en-GB" sz="4000" b="1" dirty="0"/>
              <a:t>And gathered all above,</a:t>
            </a:r>
          </a:p>
          <a:p>
            <a:pPr marL="0" indent="0">
              <a:buNone/>
            </a:pPr>
            <a:r>
              <a:rPr lang="en-GB" sz="4000" b="1" dirty="0"/>
              <a:t>While mortals sleep, the angels keep</a:t>
            </a:r>
          </a:p>
          <a:p>
            <a:pPr marL="0" indent="0">
              <a:buNone/>
            </a:pPr>
            <a:r>
              <a:rPr lang="en-GB" sz="4000" b="1" dirty="0"/>
              <a:t>Their watch of wondering love.</a:t>
            </a:r>
          </a:p>
          <a:p>
            <a:pPr marL="0" indent="0">
              <a:buNone/>
            </a:pPr>
            <a:r>
              <a:rPr lang="en-GB" sz="4000" b="1" dirty="0"/>
              <a:t>O morning stars, together</a:t>
            </a:r>
          </a:p>
          <a:p>
            <a:pPr marL="0" indent="0">
              <a:buNone/>
            </a:pPr>
            <a:r>
              <a:rPr lang="en-GB" sz="4000" b="1" dirty="0"/>
              <a:t>Proclaim the holy birth,</a:t>
            </a:r>
          </a:p>
          <a:p>
            <a:pPr marL="0" indent="0">
              <a:buNone/>
            </a:pPr>
            <a:r>
              <a:rPr lang="en-GB" sz="4000" b="1" dirty="0"/>
              <a:t>And praises sing to God the King,</a:t>
            </a:r>
          </a:p>
          <a:p>
            <a:pPr marL="0" indent="0">
              <a:buNone/>
            </a:pPr>
            <a:r>
              <a:rPr lang="en-GB" sz="4000" b="1" dirty="0"/>
              <a:t>And peace to men on earth!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4637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23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81075"/>
            <a:ext cx="8229600" cy="56165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000" b="1" dirty="0"/>
              <a:t>How silently, how silently,</a:t>
            </a:r>
          </a:p>
          <a:p>
            <a:pPr marL="0" indent="0">
              <a:buNone/>
            </a:pPr>
            <a:r>
              <a:rPr lang="en-GB" sz="4000" b="1" dirty="0"/>
              <a:t>The wondrous gift is given!</a:t>
            </a:r>
          </a:p>
          <a:p>
            <a:pPr marL="0" indent="0">
              <a:buNone/>
            </a:pPr>
            <a:r>
              <a:rPr lang="en-GB" sz="4000" b="1" dirty="0"/>
              <a:t>So God imparts to human hearts</a:t>
            </a:r>
          </a:p>
          <a:p>
            <a:pPr marL="0" indent="0">
              <a:buNone/>
            </a:pPr>
            <a:r>
              <a:rPr lang="en-GB" sz="4000" b="1" dirty="0"/>
              <a:t>The blessings of His heaven.</a:t>
            </a:r>
          </a:p>
          <a:p>
            <a:pPr marL="0" indent="0">
              <a:buNone/>
            </a:pPr>
            <a:r>
              <a:rPr lang="en-GB" sz="4000" b="1" dirty="0"/>
              <a:t>No ear may hear His coming;</a:t>
            </a:r>
          </a:p>
          <a:p>
            <a:pPr marL="0" indent="0">
              <a:buNone/>
            </a:pPr>
            <a:r>
              <a:rPr lang="en-GB" sz="4000" b="1" dirty="0"/>
              <a:t>But in this world of sin,</a:t>
            </a:r>
          </a:p>
          <a:p>
            <a:pPr marL="0" indent="0">
              <a:buNone/>
            </a:pPr>
            <a:r>
              <a:rPr lang="en-GB" sz="4000" b="1" dirty="0"/>
              <a:t>Where meek souls will receive Him still</a:t>
            </a:r>
          </a:p>
          <a:p>
            <a:pPr marL="0" indent="0">
              <a:buNone/>
            </a:pPr>
            <a:r>
              <a:rPr lang="en-GB" sz="4000" b="1" dirty="0"/>
              <a:t>The dear Christ enters in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4637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87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81075"/>
            <a:ext cx="8229600" cy="5472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000" b="1" dirty="0"/>
              <a:t>O holy Child of Bethlehem,</a:t>
            </a:r>
          </a:p>
          <a:p>
            <a:pPr marL="0" indent="0">
              <a:buNone/>
            </a:pPr>
            <a:r>
              <a:rPr lang="en-GB" sz="4000" b="1" dirty="0"/>
              <a:t>Descend to us, we pray;</a:t>
            </a:r>
          </a:p>
          <a:p>
            <a:pPr marL="0" indent="0">
              <a:buNone/>
            </a:pPr>
            <a:r>
              <a:rPr lang="en-GB" sz="4000" b="1" dirty="0"/>
              <a:t>Cast out our sin and enter in—</a:t>
            </a:r>
          </a:p>
          <a:p>
            <a:pPr marL="0" indent="0">
              <a:buNone/>
            </a:pPr>
            <a:r>
              <a:rPr lang="en-GB" sz="4000" b="1" dirty="0"/>
              <a:t>Be born in us to-day!</a:t>
            </a:r>
          </a:p>
          <a:p>
            <a:pPr marL="0" indent="0">
              <a:buNone/>
            </a:pPr>
            <a:r>
              <a:rPr lang="en-GB" sz="4000" b="1" dirty="0"/>
              <a:t>We hear the holy angels</a:t>
            </a:r>
          </a:p>
          <a:p>
            <a:pPr marL="0" indent="0">
              <a:buNone/>
            </a:pPr>
            <a:r>
              <a:rPr lang="en-GB" sz="4000" b="1" dirty="0"/>
              <a:t>The great glad tidings tell,—</a:t>
            </a:r>
          </a:p>
          <a:p>
            <a:pPr marL="0" indent="0">
              <a:buNone/>
            </a:pPr>
            <a:r>
              <a:rPr lang="en-GB" sz="4000" b="1" dirty="0"/>
              <a:t>Oh, come to us, abide with us,</a:t>
            </a:r>
          </a:p>
          <a:p>
            <a:pPr marL="0" indent="0">
              <a:buNone/>
            </a:pPr>
            <a:r>
              <a:rPr lang="en-GB" sz="4000" b="1" dirty="0"/>
              <a:t>Our Lord Emmanuel!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6" name="Picture 5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4637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37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</TotalTime>
  <Words>201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 857  O LITTLE TOWN OF BETHLEHEM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857 O LITTLE TOWN OF BETHLEHEM</dc:title>
  <dc:creator>JUDE-MAJASAN</dc:creator>
  <cp:lastModifiedBy>JUDE-MAJASAN</cp:lastModifiedBy>
  <cp:revision>3</cp:revision>
  <dcterms:created xsi:type="dcterms:W3CDTF">2011-12-11T20:06:00Z</dcterms:created>
  <dcterms:modified xsi:type="dcterms:W3CDTF">2011-12-18T21:49:42Z</dcterms:modified>
</cp:coreProperties>
</file>