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7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4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3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7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1C1F-8DF3-4452-9816-AF4FDF70EDF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ABC5-901A-4288-96AD-1E9CFA934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07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858 </a:t>
            </a:r>
            <a:br>
              <a:rPr lang="en-GB" b="1" dirty="0" smtClean="0"/>
            </a:br>
            <a:r>
              <a:rPr lang="en-GB" b="1" u="sng" dirty="0" smtClean="0"/>
              <a:t>IT’S THE NEW AND LIVING WAY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47" y="1628800"/>
            <a:ext cx="9144000" cy="576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800" b="1" dirty="0"/>
              <a:t>It's the new of living way walk ye in it,</a:t>
            </a:r>
          </a:p>
          <a:p>
            <a:pPr marL="0" indent="0">
              <a:buNone/>
            </a:pPr>
            <a:r>
              <a:rPr lang="en-GB" sz="4800" b="1" dirty="0"/>
              <a:t>It's the new of living way that's </a:t>
            </a:r>
            <a:r>
              <a:rPr lang="en-GB" sz="4800" b="1" dirty="0" smtClean="0"/>
              <a:t>been planned</a:t>
            </a:r>
            <a:r>
              <a:rPr lang="en-GB" sz="4800" b="1" dirty="0"/>
              <a:t>,</a:t>
            </a:r>
          </a:p>
          <a:p>
            <a:pPr marL="0" indent="0">
              <a:buNone/>
            </a:pPr>
            <a:r>
              <a:rPr lang="en-GB" sz="4800" b="1" dirty="0"/>
              <a:t>it's the new of living I am walking day </a:t>
            </a:r>
            <a:r>
              <a:rPr lang="en-GB" sz="4800" b="1" dirty="0" smtClean="0"/>
              <a:t>by day</a:t>
            </a:r>
            <a:endParaRPr lang="en-GB" sz="4800" b="1" dirty="0"/>
          </a:p>
          <a:p>
            <a:pPr marL="0" indent="0">
              <a:buNone/>
            </a:pPr>
            <a:r>
              <a:rPr lang="en-GB" sz="4800" b="1" dirty="0"/>
              <a:t>I am guided and led by His right hand.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81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858  IT’S THE NEW AND LIVING WAY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858 IT’S THE NEW AND LIVING WAY</dc:title>
  <dc:creator>JUDE-MAJASAN</dc:creator>
  <cp:lastModifiedBy>JUDE-MAJASAN</cp:lastModifiedBy>
  <cp:revision>2</cp:revision>
  <dcterms:created xsi:type="dcterms:W3CDTF">2011-12-11T20:13:35Z</dcterms:created>
  <dcterms:modified xsi:type="dcterms:W3CDTF">2011-12-11T20:17:42Z</dcterms:modified>
</cp:coreProperties>
</file>