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0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6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1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8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0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6B33-DAEE-4993-9C99-8021D18BA4B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AED7-98A6-46CC-881D-8E2663678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926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859 </a:t>
            </a:r>
            <a:br>
              <a:rPr lang="en-GB" b="1" dirty="0" smtClean="0"/>
            </a:br>
            <a:r>
              <a:rPr lang="en-GB" b="1" u="sng" dirty="0" smtClean="0"/>
              <a:t>NUMBERS 23:19,20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700" b="1" dirty="0"/>
              <a:t>God is not a man that He should lie;</a:t>
            </a:r>
          </a:p>
          <a:p>
            <a:pPr marL="0" indent="0">
              <a:buNone/>
            </a:pPr>
            <a:r>
              <a:rPr lang="en-GB" sz="3700" b="1" dirty="0"/>
              <a:t>Neither the son of man that he should repent:</a:t>
            </a:r>
          </a:p>
          <a:p>
            <a:pPr marL="0" indent="0">
              <a:buNone/>
            </a:pPr>
            <a:r>
              <a:rPr lang="en-GB" sz="3700" b="1" dirty="0"/>
              <a:t>Hath He said and shall He not do it?</a:t>
            </a:r>
          </a:p>
          <a:p>
            <a:pPr marL="0" indent="0">
              <a:buNone/>
            </a:pPr>
            <a:r>
              <a:rPr lang="en-GB" sz="3700" b="1" dirty="0"/>
              <a:t>Or hath he spoken and shall He not make it</a:t>
            </a:r>
          </a:p>
          <a:p>
            <a:pPr marL="0" indent="0">
              <a:buNone/>
            </a:pPr>
            <a:r>
              <a:rPr lang="en-GB" sz="3700" b="1" dirty="0"/>
              <a:t>good?</a:t>
            </a:r>
          </a:p>
          <a:p>
            <a:pPr marL="0" indent="0">
              <a:buNone/>
            </a:pPr>
            <a:r>
              <a:rPr lang="en-GB" sz="3700" b="1" dirty="0"/>
              <a:t>Behold i have received commandment to</a:t>
            </a:r>
          </a:p>
          <a:p>
            <a:pPr marL="0" indent="0">
              <a:buNone/>
            </a:pPr>
            <a:r>
              <a:rPr lang="en-GB" sz="3700" b="1" dirty="0"/>
              <a:t>bless;</a:t>
            </a:r>
          </a:p>
          <a:p>
            <a:pPr marL="0" indent="0">
              <a:buNone/>
            </a:pPr>
            <a:r>
              <a:rPr lang="en-GB" sz="3700" b="1" dirty="0"/>
              <a:t>And He hath blessed and i cannot reverse it.</a:t>
            </a:r>
          </a:p>
          <a:p>
            <a:pPr marL="0" indent="0">
              <a:buNone/>
            </a:pPr>
            <a:r>
              <a:rPr lang="en-GB" sz="3700" b="1" dirty="0"/>
              <a:t>God is not a man that He should lie,</a:t>
            </a:r>
          </a:p>
          <a:p>
            <a:pPr marL="0" indent="0">
              <a:buNone/>
            </a:pPr>
            <a:r>
              <a:rPr lang="en-GB" sz="3700" b="1" dirty="0"/>
              <a:t>Neither the son of man that He should repent.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560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859  NUMBERS 23:19,20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859 NUMBERS 23:19,20</dc:title>
  <dc:creator>JUDE-MAJASAN</dc:creator>
  <cp:lastModifiedBy>JUDE-MAJASAN</cp:lastModifiedBy>
  <cp:revision>2</cp:revision>
  <dcterms:created xsi:type="dcterms:W3CDTF">2011-12-11T20:18:16Z</dcterms:created>
  <dcterms:modified xsi:type="dcterms:W3CDTF">2011-12-11T20:21:10Z</dcterms:modified>
</cp:coreProperties>
</file>