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3756-E9C9-47F8-B7F8-451AB6A07110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43EC-81C1-4A57-BD38-5ABCD7FDB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71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3756-E9C9-47F8-B7F8-451AB6A07110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43EC-81C1-4A57-BD38-5ABCD7FDB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20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3756-E9C9-47F8-B7F8-451AB6A07110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43EC-81C1-4A57-BD38-5ABCD7FDB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713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3756-E9C9-47F8-B7F8-451AB6A07110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43EC-81C1-4A57-BD38-5ABCD7FDB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53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3756-E9C9-47F8-B7F8-451AB6A07110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43EC-81C1-4A57-BD38-5ABCD7FDB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1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3756-E9C9-47F8-B7F8-451AB6A07110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43EC-81C1-4A57-BD38-5ABCD7FDB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8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3756-E9C9-47F8-B7F8-451AB6A07110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43EC-81C1-4A57-BD38-5ABCD7FDB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64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3756-E9C9-47F8-B7F8-451AB6A07110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43EC-81C1-4A57-BD38-5ABCD7FDB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05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3756-E9C9-47F8-B7F8-451AB6A07110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43EC-81C1-4A57-BD38-5ABCD7FDB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87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3756-E9C9-47F8-B7F8-451AB6A07110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43EC-81C1-4A57-BD38-5ABCD7FDB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163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3756-E9C9-47F8-B7F8-451AB6A07110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43EC-81C1-4A57-BD38-5ABCD7FDB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90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43756-E9C9-47F8-B7F8-451AB6A07110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543EC-81C1-4A57-BD38-5ABCD7FDB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8470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27856"/>
            <a:ext cx="8229600" cy="1143000"/>
          </a:xfrm>
        </p:spPr>
        <p:txBody>
          <a:bodyPr>
            <a:noAutofit/>
          </a:bodyPr>
          <a:lstStyle/>
          <a:p>
            <a:r>
              <a:rPr lang="en-GB" b="1" dirty="0" smtClean="0"/>
              <a:t>860 </a:t>
            </a:r>
            <a:br>
              <a:rPr lang="en-GB" b="1" dirty="0" smtClean="0"/>
            </a:br>
            <a:r>
              <a:rPr lang="en-GB" b="1" u="sng" dirty="0" smtClean="0"/>
              <a:t>SONGS OF PRAISE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340768"/>
            <a:ext cx="8229600" cy="55172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4400" b="1" dirty="0" smtClean="0"/>
              <a:t>Songs of praise the angels sang,</a:t>
            </a:r>
          </a:p>
          <a:p>
            <a:pPr marL="0" indent="0">
              <a:buNone/>
            </a:pPr>
            <a:r>
              <a:rPr lang="en-GB" sz="4400" b="1" dirty="0" smtClean="0"/>
              <a:t>Heaven with </a:t>
            </a:r>
            <a:r>
              <a:rPr lang="en-GB" sz="4400" b="1" dirty="0" err="1" smtClean="0"/>
              <a:t>Halleluyah</a:t>
            </a:r>
            <a:r>
              <a:rPr lang="en-GB" sz="4400" b="1" dirty="0" smtClean="0"/>
              <a:t> rang,</a:t>
            </a:r>
          </a:p>
          <a:p>
            <a:pPr marL="0" indent="0">
              <a:buNone/>
            </a:pPr>
            <a:r>
              <a:rPr lang="en-GB" sz="4400" b="1" dirty="0" smtClean="0"/>
              <a:t>When creation was begun,</a:t>
            </a:r>
          </a:p>
          <a:p>
            <a:pPr marL="0" indent="0">
              <a:buNone/>
            </a:pPr>
            <a:r>
              <a:rPr lang="en-GB" sz="4400" b="1" dirty="0" smtClean="0"/>
              <a:t>When God </a:t>
            </a:r>
            <a:r>
              <a:rPr lang="en-GB" sz="4400" b="1" dirty="0" err="1" smtClean="0"/>
              <a:t>spake</a:t>
            </a:r>
            <a:r>
              <a:rPr lang="en-GB" sz="4400" b="1" dirty="0" smtClean="0"/>
              <a:t> and it was done.</a:t>
            </a:r>
          </a:p>
          <a:p>
            <a:pPr marL="0" indent="0">
              <a:buNone/>
            </a:pPr>
            <a:r>
              <a:rPr lang="en-GB" sz="4400" b="1" dirty="0" smtClean="0"/>
              <a:t>Songs of praise awoke the morn,</a:t>
            </a:r>
          </a:p>
          <a:p>
            <a:pPr marL="0" indent="0">
              <a:buNone/>
            </a:pPr>
            <a:r>
              <a:rPr lang="en-GB" sz="4400" b="1" dirty="0" smtClean="0"/>
              <a:t>When the Prince of Peace was born:</a:t>
            </a:r>
          </a:p>
          <a:p>
            <a:pPr marL="0" indent="0">
              <a:buNone/>
            </a:pPr>
            <a:r>
              <a:rPr lang="en-GB" sz="4400" b="1" dirty="0" smtClean="0"/>
              <a:t>Songs of praise arose when he</a:t>
            </a:r>
          </a:p>
          <a:p>
            <a:pPr marL="0" indent="0">
              <a:buNone/>
            </a:pPr>
            <a:r>
              <a:rPr lang="en-GB" sz="4400" b="1" dirty="0" smtClean="0"/>
              <a:t>Captive led captivity.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94637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22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758825"/>
            <a:ext cx="8642350" cy="61214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4400" b="1" dirty="0"/>
              <a:t>Heaven and earth must pass away,</a:t>
            </a:r>
          </a:p>
          <a:p>
            <a:pPr marL="0" indent="0">
              <a:buNone/>
            </a:pPr>
            <a:r>
              <a:rPr lang="en-GB" sz="4400" b="1" dirty="0"/>
              <a:t>Song of praise shall crown that day;</a:t>
            </a:r>
          </a:p>
          <a:p>
            <a:pPr marL="0" indent="0">
              <a:buNone/>
            </a:pPr>
            <a:r>
              <a:rPr lang="en-GB" sz="4400" b="1" dirty="0"/>
              <a:t>God will make new heavens and earth,</a:t>
            </a:r>
          </a:p>
          <a:p>
            <a:pPr marL="0" indent="0">
              <a:buNone/>
            </a:pPr>
            <a:r>
              <a:rPr lang="en-GB" sz="4400" b="1" dirty="0"/>
              <a:t>Songs of praise shall hail their birth.</a:t>
            </a:r>
          </a:p>
          <a:p>
            <a:pPr marL="0" indent="0">
              <a:buNone/>
            </a:pPr>
            <a:r>
              <a:rPr lang="en-GB" sz="4400" b="1" dirty="0"/>
              <a:t>And will man alone be dumb</a:t>
            </a:r>
          </a:p>
          <a:p>
            <a:pPr marL="0" indent="0">
              <a:buNone/>
            </a:pPr>
            <a:r>
              <a:rPr lang="en-GB" sz="4400" b="1" dirty="0"/>
              <a:t>Till that glorious kingdom come?</a:t>
            </a:r>
          </a:p>
          <a:p>
            <a:pPr marL="0" indent="0">
              <a:buNone/>
            </a:pPr>
            <a:r>
              <a:rPr lang="en-GB" sz="4400" b="1" dirty="0"/>
              <a:t>No, the Church delights to raise</a:t>
            </a:r>
          </a:p>
          <a:p>
            <a:pPr marL="0" indent="0">
              <a:buNone/>
            </a:pPr>
            <a:r>
              <a:rPr lang="en-GB" sz="4400" b="1" dirty="0"/>
              <a:t>Psalms and hymns and songs of praise.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94637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689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850" y="908050"/>
            <a:ext cx="8820150" cy="57610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100" b="1" dirty="0"/>
              <a:t>Saints below, with heart and voice,</a:t>
            </a:r>
          </a:p>
          <a:p>
            <a:pPr marL="0" indent="0">
              <a:buNone/>
            </a:pPr>
            <a:r>
              <a:rPr lang="en-GB" sz="4100" b="1" dirty="0"/>
              <a:t>Still in songs of praise rejoice,</a:t>
            </a:r>
          </a:p>
          <a:p>
            <a:pPr marL="0" indent="0">
              <a:buNone/>
            </a:pPr>
            <a:r>
              <a:rPr lang="en-GB" sz="4100" b="1" dirty="0"/>
              <a:t>Learning here by faith and love,</a:t>
            </a:r>
          </a:p>
          <a:p>
            <a:pPr marL="0" indent="0">
              <a:buNone/>
            </a:pPr>
            <a:r>
              <a:rPr lang="en-GB" sz="4100" b="1" dirty="0"/>
              <a:t>Songs of praise to sing above.</a:t>
            </a:r>
          </a:p>
          <a:p>
            <a:pPr marL="0" indent="0">
              <a:buNone/>
            </a:pPr>
            <a:r>
              <a:rPr lang="en-GB" sz="4100" b="1" dirty="0"/>
              <a:t>Hymns of glory, songs of praise,</a:t>
            </a:r>
          </a:p>
          <a:p>
            <a:pPr marL="0" indent="0">
              <a:buNone/>
            </a:pPr>
            <a:r>
              <a:rPr lang="en-GB" sz="4100" b="1" dirty="0"/>
              <a:t>Father, unto thee we raise;</a:t>
            </a:r>
          </a:p>
          <a:p>
            <a:pPr marL="0" indent="0">
              <a:buNone/>
            </a:pPr>
            <a:r>
              <a:rPr lang="en-GB" sz="4100" b="1" dirty="0"/>
              <a:t>Jesus, glory unto thee,</a:t>
            </a:r>
          </a:p>
          <a:p>
            <a:pPr marL="0" indent="0">
              <a:buNone/>
            </a:pPr>
            <a:r>
              <a:rPr lang="en-GB" sz="4100" b="1" dirty="0"/>
              <a:t>With the Spirit ever be.</a:t>
            </a:r>
          </a:p>
          <a:p>
            <a:pPr marL="0" indent="0">
              <a:buNone/>
            </a:pPr>
            <a:endParaRPr lang="en-GB" sz="44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94637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398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165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860  SONGS OF PRAISE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860 SONGS OF PRAISE</dc:title>
  <dc:creator>JUDE-MAJASAN</dc:creator>
  <cp:lastModifiedBy>JUDE-MAJASAN</cp:lastModifiedBy>
  <cp:revision>2</cp:revision>
  <dcterms:created xsi:type="dcterms:W3CDTF">2011-12-11T20:45:10Z</dcterms:created>
  <dcterms:modified xsi:type="dcterms:W3CDTF">2011-12-11T21:01:47Z</dcterms:modified>
</cp:coreProperties>
</file>