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1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40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2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7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0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7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9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C143-5087-4586-AB4C-AAB1943FEA88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DCD0-82AB-4AA9-A6D7-BD047A520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5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861 </a:t>
            </a:r>
            <a:br>
              <a:rPr lang="en-GB" b="1" dirty="0" smtClean="0"/>
            </a:br>
            <a:r>
              <a:rPr lang="en-GB" b="1" u="sng" dirty="0" smtClean="0"/>
              <a:t>WHEN SHALL IT BE?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Oh, when shall it be? (2x)</a:t>
            </a:r>
          </a:p>
          <a:p>
            <a:pPr marL="0" indent="0">
              <a:buNone/>
            </a:pPr>
            <a:r>
              <a:rPr lang="en-GB" sz="4400" b="1" dirty="0"/>
              <a:t>When the Saints of </a:t>
            </a:r>
            <a:r>
              <a:rPr lang="en-GB" sz="4400" b="1" dirty="0" smtClean="0"/>
              <a:t>God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 smtClean="0"/>
              <a:t>Are gathered </a:t>
            </a:r>
            <a:r>
              <a:rPr lang="en-GB" sz="4400" b="1" dirty="0"/>
              <a:t>home;</a:t>
            </a:r>
          </a:p>
          <a:p>
            <a:pPr marL="0" indent="0">
              <a:buNone/>
            </a:pPr>
            <a:r>
              <a:rPr lang="en-GB" sz="4400" b="1" dirty="0"/>
              <a:t>I will see Brother Bill, the Prophet</a:t>
            </a:r>
          </a:p>
          <a:p>
            <a:pPr marL="0" indent="0">
              <a:buNone/>
            </a:pPr>
            <a:r>
              <a:rPr lang="en-GB" sz="4400" b="1" dirty="0"/>
              <a:t>And the </a:t>
            </a:r>
            <a:r>
              <a:rPr lang="en-GB" sz="4400" b="1" dirty="0" smtClean="0"/>
              <a:t>Saints</a:t>
            </a:r>
            <a:r>
              <a:rPr lang="en-GB" sz="4400" b="1" dirty="0"/>
              <a:t>;</a:t>
            </a:r>
          </a:p>
          <a:p>
            <a:pPr marL="0" indent="0">
              <a:buNone/>
            </a:pPr>
            <a:r>
              <a:rPr lang="en-GB" sz="4400" b="1" dirty="0"/>
              <a:t>I will see </a:t>
            </a:r>
            <a:r>
              <a:rPr lang="en-GB" sz="4400" b="1" dirty="0" smtClean="0"/>
              <a:t>Redeemer of </a:t>
            </a:r>
            <a:r>
              <a:rPr lang="en-GB" sz="4400" b="1" dirty="0"/>
              <a:t>my soul.</a:t>
            </a:r>
          </a:p>
          <a:p>
            <a:pPr marL="0" indent="0">
              <a:buNone/>
            </a:pPr>
            <a:endParaRPr lang="en-GB" sz="4400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7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1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861  WHEN SHALL IT BE?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861 WHEN SHALL IT BE?</dc:title>
  <dc:creator>JUDE-MAJASAN</dc:creator>
  <cp:lastModifiedBy>JUDE-MAJASAN</cp:lastModifiedBy>
  <cp:revision>2</cp:revision>
  <dcterms:created xsi:type="dcterms:W3CDTF">2011-12-11T20:55:08Z</dcterms:created>
  <dcterms:modified xsi:type="dcterms:W3CDTF">2011-12-11T21:05:15Z</dcterms:modified>
</cp:coreProperties>
</file>