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F5FA-0840-4AB6-89C4-EA5D4E0F92A9}" type="datetimeFigureOut">
              <a:rPr lang="en-US" smtClean="0"/>
              <a:t>10/13/2010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1B6BA-4D81-47CF-B6ED-B0790682795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1B6BA-4D81-47CF-B6ED-B07906827950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none was found to ransom me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worthy, </a:t>
            </a:r>
            <a:endParaRPr lang="en-GB" sz="3600" b="1" dirty="0" smtClean="0"/>
          </a:p>
          <a:p>
            <a:r>
              <a:rPr lang="en-GB" sz="3600" b="1" dirty="0" smtClean="0"/>
              <a:t>To set a world of sinners free, </a:t>
            </a:r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THE BLEEDING LAMB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57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GB" sz="3600" b="1" dirty="0" smtClean="0"/>
              <a:t>Oh</a:t>
            </a:r>
            <a:r>
              <a:rPr lang="en-GB" sz="3600" b="1" dirty="0" smtClean="0"/>
              <a:t>, the bleeding Lamb</a:t>
            </a:r>
            <a:r>
              <a:rPr lang="en-GB" sz="3600" b="1" dirty="0" smtClean="0"/>
              <a:t>!</a:t>
            </a:r>
          </a:p>
          <a:p>
            <a:r>
              <a:rPr lang="en-GB" sz="3600" b="1" dirty="0" smtClean="0"/>
              <a:t>Oh</a:t>
            </a:r>
            <a:r>
              <a:rPr lang="en-GB" sz="3600" b="1" dirty="0" smtClean="0"/>
              <a:t>, the bleeding Lamb! </a:t>
            </a:r>
            <a:endParaRPr lang="en-GB" sz="3600" b="1" dirty="0" smtClean="0"/>
          </a:p>
          <a:p>
            <a:r>
              <a:rPr lang="en-GB" sz="3600" b="1" dirty="0" smtClean="0"/>
              <a:t>Oh</a:t>
            </a:r>
            <a:r>
              <a:rPr lang="en-GB" sz="3600" b="1" dirty="0" smtClean="0"/>
              <a:t>, the bleeding Lamb!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2954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To take the book and loose the seal,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worthy, </a:t>
            </a:r>
          </a:p>
          <a:p>
            <a:r>
              <a:rPr lang="en-GB" sz="3600" b="1" dirty="0" smtClean="0"/>
              <a:t>To </a:t>
            </a:r>
            <a:r>
              <a:rPr lang="en-GB" sz="3600" b="1" dirty="0" smtClean="0"/>
              <a:t>bruise the head that bruised His heel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 </a:t>
            </a:r>
            <a:endParaRPr lang="en-GB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654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To </a:t>
            </a:r>
            <a:r>
              <a:rPr lang="en-GB" sz="3600" b="1" dirty="0" smtClean="0"/>
              <a:t>bridge the gulf 'twixt man and God</a:t>
            </a:r>
            <a:r>
              <a:rPr lang="en-GB" sz="3600" b="1" dirty="0" smtClean="0"/>
              <a:t>,</a:t>
            </a:r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worthy, </a:t>
            </a:r>
          </a:p>
          <a:p>
            <a:r>
              <a:rPr lang="en-GB" sz="3600" b="1" dirty="0" smtClean="0"/>
              <a:t>And </a:t>
            </a:r>
            <a:r>
              <a:rPr lang="en-GB" sz="3600" b="1" dirty="0" smtClean="0"/>
              <a:t>save the Rebels by His blood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To open wide the gates of heaven,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worthy, </a:t>
            </a:r>
          </a:p>
          <a:p>
            <a:r>
              <a:rPr lang="en-GB" sz="3600" b="1" dirty="0" smtClean="0"/>
              <a:t>To </a:t>
            </a:r>
            <a:r>
              <a:rPr lang="en-GB" sz="3600" b="1" dirty="0" smtClean="0"/>
              <a:t>Him all majesty is given!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048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To reign o'er all the ransomed race,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worthy, </a:t>
            </a:r>
          </a:p>
          <a:p>
            <a:r>
              <a:rPr lang="en-GB" sz="3600" b="1" dirty="0" smtClean="0"/>
              <a:t>I've </a:t>
            </a:r>
            <a:r>
              <a:rPr lang="en-GB" sz="3600" b="1" dirty="0" smtClean="0"/>
              <a:t>tasted of His saving grace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572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GB" sz="3600" b="1" dirty="0" smtClean="0"/>
              <a:t>His blood has washed me white as snow, He was found worthy, </a:t>
            </a:r>
          </a:p>
          <a:p>
            <a:r>
              <a:rPr lang="en-GB" sz="3600" b="1" dirty="0" smtClean="0"/>
              <a:t>And </a:t>
            </a:r>
            <a:r>
              <a:rPr lang="en-GB" sz="3600" b="1" dirty="0" smtClean="0"/>
              <a:t>all His </a:t>
            </a:r>
            <a:r>
              <a:rPr lang="en-GB" sz="3600" b="1" dirty="0" smtClean="0"/>
              <a:t>fullness </a:t>
            </a:r>
            <a:r>
              <a:rPr lang="en-GB" sz="3600" b="1" dirty="0" smtClean="0"/>
              <a:t>I shall know </a:t>
            </a:r>
            <a:endParaRPr lang="en-GB" sz="3600" b="1" dirty="0" smtClean="0"/>
          </a:p>
          <a:p>
            <a:r>
              <a:rPr lang="en-GB" sz="3600" b="1" dirty="0" smtClean="0"/>
              <a:t>He </a:t>
            </a:r>
            <a:r>
              <a:rPr lang="en-GB" sz="3600" b="1" dirty="0" smtClean="0"/>
              <a:t>was found worthy. 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5602</TotalTime>
  <Words>188</Words>
  <Application>Microsoft Office PowerPoint</Application>
  <PresentationFormat>On-screen Show (4:3)</PresentationFormat>
  <Paragraphs>39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190</cp:revision>
  <dcterms:created xsi:type="dcterms:W3CDTF">2010-08-26T04:29:37Z</dcterms:created>
  <dcterms:modified xsi:type="dcterms:W3CDTF">2010-10-13T20:27:26Z</dcterms:modified>
</cp:coreProperties>
</file>