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4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8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9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8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2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566DE-EF3C-4D30-B7E7-9D63D4BC3D5E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AE49-A5E5-4049-9633-1328428F6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34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863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MARK 11:23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Mark 11:23, is real to me</a:t>
            </a:r>
          </a:p>
          <a:p>
            <a:pPr marL="0" indent="0">
              <a:buNone/>
            </a:pPr>
            <a:r>
              <a:rPr lang="en-GB" sz="4400" b="1" dirty="0"/>
              <a:t>And right next verse, Mark 11:24</a:t>
            </a:r>
          </a:p>
          <a:p>
            <a:pPr marL="0" indent="0">
              <a:buNone/>
            </a:pPr>
            <a:r>
              <a:rPr lang="en-GB" sz="4400" b="1" dirty="0"/>
              <a:t>These are the words of Jesus</a:t>
            </a:r>
          </a:p>
          <a:p>
            <a:pPr marL="0" indent="0">
              <a:buNone/>
            </a:pPr>
            <a:r>
              <a:rPr lang="en-GB" sz="4400" b="1" dirty="0"/>
              <a:t>And by authority, Mark 11:23,</a:t>
            </a:r>
          </a:p>
          <a:p>
            <a:pPr marL="0" indent="0">
              <a:buNone/>
            </a:pPr>
            <a:r>
              <a:rPr lang="en-GB" sz="4400" b="1" dirty="0"/>
              <a:t>Mark 11:24.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9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863  MARK 11:23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 MARK 11:23</dc:title>
  <dc:creator>JUDE-MAJASAN</dc:creator>
  <cp:lastModifiedBy>JUDE-MAJASAN</cp:lastModifiedBy>
  <cp:revision>2</cp:revision>
  <dcterms:created xsi:type="dcterms:W3CDTF">2011-12-11T21:06:05Z</dcterms:created>
  <dcterms:modified xsi:type="dcterms:W3CDTF">2011-12-11T21:09:55Z</dcterms:modified>
</cp:coreProperties>
</file>