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4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am thinking today of that beautiful land</a:t>
            </a:r>
          </a:p>
          <a:p>
            <a:r>
              <a:rPr lang="en-US" sz="3600" b="1" dirty="0" smtClean="0"/>
              <a:t>I shall reach when the sun </a:t>
            </a:r>
            <a:r>
              <a:rPr lang="en-US" sz="3600" b="1" dirty="0" err="1" smtClean="0"/>
              <a:t>goeth</a:t>
            </a:r>
            <a:r>
              <a:rPr lang="en-US" sz="3600" b="1" dirty="0" smtClean="0"/>
              <a:t> down</a:t>
            </a:r>
          </a:p>
          <a:p>
            <a:r>
              <a:rPr lang="en-US" sz="3600" b="1" dirty="0" smtClean="0"/>
              <a:t>When thro’ wonderful grace by my</a:t>
            </a:r>
          </a:p>
          <a:p>
            <a:r>
              <a:rPr lang="en-US" sz="3600" b="1" dirty="0" err="1" smtClean="0"/>
              <a:t>Saviour</a:t>
            </a:r>
            <a:r>
              <a:rPr lang="en-US" sz="3600" b="1" dirty="0" smtClean="0"/>
              <a:t> I stand</a:t>
            </a:r>
          </a:p>
          <a:p>
            <a:r>
              <a:rPr lang="en-US" sz="3600" b="1" dirty="0" smtClean="0"/>
              <a:t>Will there be any stars in my crown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WILL THERE BE STARS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Will there be any stars, any stars in my crown</a:t>
            </a:r>
          </a:p>
          <a:p>
            <a:r>
              <a:rPr lang="en-US" sz="3600" b="1" dirty="0" smtClean="0"/>
              <a:t>When at evening the sun </a:t>
            </a:r>
            <a:r>
              <a:rPr lang="en-US" sz="3600" b="1" dirty="0" err="1" smtClean="0"/>
              <a:t>goeth</a:t>
            </a:r>
            <a:r>
              <a:rPr lang="en-US" sz="3600" b="1" dirty="0" smtClean="0"/>
              <a:t> down</a:t>
            </a:r>
          </a:p>
          <a:p>
            <a:r>
              <a:rPr lang="en-US" sz="3600" b="1" dirty="0" smtClean="0"/>
              <a:t>When I wake with the blest in the mansions of rest</a:t>
            </a:r>
          </a:p>
          <a:p>
            <a:r>
              <a:rPr lang="en-US" sz="3600" b="1" dirty="0" smtClean="0"/>
              <a:t>Will there be any stars in my crown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In the strength of the Lord let me </a:t>
            </a:r>
            <a:r>
              <a:rPr lang="en-US" sz="3600" b="1" dirty="0" err="1" smtClean="0"/>
              <a:t>labour</a:t>
            </a:r>
            <a:r>
              <a:rPr lang="en-US" sz="3600" b="1" dirty="0" smtClean="0"/>
              <a:t> and pray</a:t>
            </a:r>
          </a:p>
          <a:p>
            <a:r>
              <a:rPr lang="en-US" sz="3600" b="1" dirty="0" smtClean="0"/>
              <a:t>Let me watch as winner of souls</a:t>
            </a:r>
          </a:p>
          <a:p>
            <a:r>
              <a:rPr lang="en-US" sz="3600" b="1" dirty="0" smtClean="0"/>
              <a:t>That bright stars may be mine in the glorious day</a:t>
            </a:r>
          </a:p>
          <a:p>
            <a:r>
              <a:rPr lang="en-US" sz="3600" b="1" dirty="0" smtClean="0"/>
              <a:t>When His praise like the sea—billow roll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Oh, what joy will it be when His face I behold</a:t>
            </a:r>
          </a:p>
          <a:p>
            <a:r>
              <a:rPr lang="en-US" sz="3600" b="1" dirty="0" smtClean="0"/>
              <a:t>Living gems at His feet to lay down</a:t>
            </a:r>
          </a:p>
          <a:p>
            <a:r>
              <a:rPr lang="en-US" sz="3600" b="1" dirty="0" smtClean="0"/>
              <a:t>It would sweeten my bliss in the city of gold</a:t>
            </a:r>
          </a:p>
          <a:p>
            <a:r>
              <a:rPr lang="en-US" sz="3600" b="1" dirty="0" smtClean="0"/>
              <a:t>Should there be any stars in my crown.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5594</TotalTime>
  <Words>153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188</cp:revision>
  <dcterms:created xsi:type="dcterms:W3CDTF">2010-08-26T04:29:37Z</dcterms:created>
  <dcterms:modified xsi:type="dcterms:W3CDTF">2010-09-06T13:41:53Z</dcterms:modified>
</cp:coreProperties>
</file>