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0143-7D01-4A34-9E1D-BB99437A25C6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0E8E-FE37-43F7-81D1-A205C622C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40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0143-7D01-4A34-9E1D-BB99437A25C6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0E8E-FE37-43F7-81D1-A205C622C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3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0143-7D01-4A34-9E1D-BB99437A25C6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0E8E-FE37-43F7-81D1-A205C622C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705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0143-7D01-4A34-9E1D-BB99437A25C6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0E8E-FE37-43F7-81D1-A205C622C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10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0143-7D01-4A34-9E1D-BB99437A25C6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0E8E-FE37-43F7-81D1-A205C622C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7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0143-7D01-4A34-9E1D-BB99437A25C6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0E8E-FE37-43F7-81D1-A205C622C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87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0143-7D01-4A34-9E1D-BB99437A25C6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0E8E-FE37-43F7-81D1-A205C622C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94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0143-7D01-4A34-9E1D-BB99437A25C6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0E8E-FE37-43F7-81D1-A205C622C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2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0143-7D01-4A34-9E1D-BB99437A25C6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0E8E-FE37-43F7-81D1-A205C622C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62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0143-7D01-4A34-9E1D-BB99437A25C6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0E8E-FE37-43F7-81D1-A205C622C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92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0143-7D01-4A34-9E1D-BB99437A25C6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0E8E-FE37-43F7-81D1-A205C622C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49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10143-7D01-4A34-9E1D-BB99437A25C6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E0E8E-FE37-43F7-81D1-A205C622C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433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865 </a:t>
            </a:r>
            <a:br>
              <a:rPr lang="en-GB" b="1" dirty="0" smtClean="0"/>
            </a:br>
            <a:r>
              <a:rPr lang="en-GB" b="1" u="sng" dirty="0" smtClean="0"/>
              <a:t>LOVE CAME DOWN 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Love came down at Christmas,</a:t>
            </a:r>
          </a:p>
          <a:p>
            <a:pPr marL="0" indent="0">
              <a:buNone/>
            </a:pPr>
            <a:r>
              <a:rPr lang="en-GB" sz="4400" b="1" dirty="0"/>
              <a:t>Love all lovely, Love divine;</a:t>
            </a:r>
          </a:p>
          <a:p>
            <a:pPr marL="0" indent="0">
              <a:buNone/>
            </a:pPr>
            <a:r>
              <a:rPr lang="en-GB" sz="4400" b="1" dirty="0"/>
              <a:t>Love was born at Christmas,</a:t>
            </a:r>
          </a:p>
          <a:p>
            <a:pPr marL="0" indent="0">
              <a:buNone/>
            </a:pPr>
            <a:r>
              <a:rPr lang="en-GB" sz="4400" b="1" dirty="0"/>
              <a:t>Stars and angels gave the sign.</a:t>
            </a:r>
          </a:p>
          <a:p>
            <a:endParaRPr lang="en-GB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01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Worship we the Godhead,</a:t>
            </a:r>
          </a:p>
          <a:p>
            <a:pPr marL="0" indent="0">
              <a:buNone/>
            </a:pPr>
            <a:r>
              <a:rPr lang="en-GB" sz="4400" b="1" dirty="0"/>
              <a:t>Love incarnate, Love divine;</a:t>
            </a:r>
          </a:p>
          <a:p>
            <a:pPr marL="0" indent="0">
              <a:buNone/>
            </a:pPr>
            <a:r>
              <a:rPr lang="en-GB" sz="4400" b="1" dirty="0"/>
              <a:t>Worship we our Jesus:</a:t>
            </a:r>
          </a:p>
          <a:p>
            <a:pPr marL="0" indent="0">
              <a:buNone/>
            </a:pPr>
            <a:r>
              <a:rPr lang="en-GB" sz="4400" b="1" dirty="0"/>
              <a:t>But wherewith for sacred sign?</a:t>
            </a:r>
          </a:p>
          <a:p>
            <a:endParaRPr lang="en-GB" dirty="0"/>
          </a:p>
        </p:txBody>
      </p:sp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6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588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Love shall be our token,</a:t>
            </a:r>
          </a:p>
          <a:p>
            <a:pPr marL="0" indent="0">
              <a:buNone/>
            </a:pPr>
            <a:r>
              <a:rPr lang="en-GB" sz="4400" b="1" dirty="0"/>
              <a:t>Love be yours and love be mine,</a:t>
            </a:r>
          </a:p>
          <a:p>
            <a:pPr marL="0" indent="0">
              <a:buNone/>
            </a:pPr>
            <a:r>
              <a:rPr lang="en-GB" sz="4400" b="1" dirty="0"/>
              <a:t>Love to God and all men,</a:t>
            </a:r>
          </a:p>
          <a:p>
            <a:pPr marL="0" indent="0">
              <a:buNone/>
            </a:pPr>
            <a:r>
              <a:rPr lang="en-GB" sz="4400" b="1" dirty="0"/>
              <a:t>Love for plea and gift and sign.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934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78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865  LOVE CAME DOWN 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865 LOVE CAME DOWN </dc:title>
  <dc:creator>JUDE-MAJASAN</dc:creator>
  <cp:lastModifiedBy>JUDE-MAJASAN</cp:lastModifiedBy>
  <cp:revision>3</cp:revision>
  <dcterms:created xsi:type="dcterms:W3CDTF">2011-12-11T21:10:43Z</dcterms:created>
  <dcterms:modified xsi:type="dcterms:W3CDTF">2011-12-11T21:24:42Z</dcterms:modified>
</cp:coreProperties>
</file>