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5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6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5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8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7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3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5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8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9ED0-5BC5-41D1-BDD0-F5C84AE0F1FF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C3DF-557E-4557-8269-45D49251A7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68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866</a:t>
            </a:r>
            <a:br>
              <a:rPr lang="en-GB" b="1" dirty="0" smtClean="0"/>
            </a:br>
            <a:r>
              <a:rPr lang="en-GB" b="1" u="sng" dirty="0" smtClean="0"/>
              <a:t> REJOICE AND BE GLAD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Be glad in the Lord, and rejoice,</a:t>
            </a:r>
          </a:p>
          <a:p>
            <a:pPr marL="0" indent="0">
              <a:buNone/>
            </a:pPr>
            <a:r>
              <a:rPr lang="en-GB" sz="4400" b="1" dirty="0"/>
              <a:t>All ye that are upright in heart,</a:t>
            </a:r>
          </a:p>
          <a:p>
            <a:pPr marL="0" indent="0">
              <a:buNone/>
            </a:pPr>
            <a:r>
              <a:rPr lang="en-GB" sz="4400" b="1" dirty="0"/>
              <a:t>And ye that have made Him your choice,</a:t>
            </a:r>
          </a:p>
          <a:p>
            <a:pPr marL="0" indent="0">
              <a:buNone/>
            </a:pPr>
            <a:r>
              <a:rPr lang="en-GB" sz="4400" b="1" dirty="0"/>
              <a:t>Bid sadness and sorrow depart.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4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Rejoice!..... Rejoice!....</a:t>
            </a:r>
          </a:p>
          <a:p>
            <a:pPr marL="0" indent="0">
              <a:buNone/>
            </a:pPr>
            <a:r>
              <a:rPr lang="en-GB" sz="4400" b="1" dirty="0"/>
              <a:t>Be glad in the Lord and rejoice!..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08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Be joyful, for He is the Lord,</a:t>
            </a:r>
          </a:p>
          <a:p>
            <a:pPr marL="0" indent="0">
              <a:buNone/>
            </a:pPr>
            <a:r>
              <a:rPr lang="en-GB" sz="4400" b="1" dirty="0"/>
              <a:t>On earth and in heaven supreme;</a:t>
            </a:r>
          </a:p>
          <a:p>
            <a:pPr marL="0" indent="0">
              <a:buNone/>
            </a:pPr>
            <a:r>
              <a:rPr lang="en-GB" sz="4400" b="1" dirty="0"/>
              <a:t>He fashions and rules by His word,</a:t>
            </a:r>
          </a:p>
          <a:p>
            <a:pPr marL="0" indent="0">
              <a:buNone/>
            </a:pPr>
            <a:r>
              <a:rPr lang="en-GB" sz="4400" b="1" dirty="0"/>
              <a:t>The "Mighty" and "Strong" to redeem.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3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207375" cy="5113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What though in the </a:t>
            </a:r>
            <a:r>
              <a:rPr lang="en-GB" sz="4400" b="1" dirty="0" smtClean="0"/>
              <a:t>conflict </a:t>
            </a:r>
            <a:r>
              <a:rPr lang="en-GB" sz="4400" b="1" dirty="0"/>
              <a:t>for right</a:t>
            </a:r>
          </a:p>
          <a:p>
            <a:pPr marL="0" indent="0">
              <a:buNone/>
            </a:pPr>
            <a:r>
              <a:rPr lang="en-GB" sz="4400" b="1" dirty="0"/>
              <a:t>Your enemies almost prevail! </a:t>
            </a:r>
          </a:p>
          <a:p>
            <a:pPr marL="0" indent="0">
              <a:buNone/>
            </a:pPr>
            <a:r>
              <a:rPr lang="en-GB" sz="4400" b="1" dirty="0"/>
              <a:t>God's armies, just hid from your sight</a:t>
            </a:r>
          </a:p>
          <a:p>
            <a:pPr marL="0" indent="0">
              <a:buNone/>
            </a:pPr>
            <a:r>
              <a:rPr lang="en-GB" sz="4400" b="1" dirty="0"/>
              <a:t>Are more than the foes which assail.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05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377734"/>
            <a:ext cx="8229600" cy="5468937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Though darkness surround you by day,</a:t>
            </a:r>
          </a:p>
          <a:p>
            <a:pPr marL="0" indent="0">
              <a:buNone/>
            </a:pPr>
            <a:r>
              <a:rPr lang="en-GB" sz="4400" b="1" dirty="0"/>
              <a:t>Your sky by the night be </a:t>
            </a:r>
            <a:r>
              <a:rPr lang="en-GB" sz="4400" b="1" dirty="0" err="1"/>
              <a:t>o'ercast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Let nothing your spirit dismay,</a:t>
            </a:r>
          </a:p>
          <a:p>
            <a:pPr marL="0" indent="0">
              <a:buNone/>
            </a:pPr>
            <a:r>
              <a:rPr lang="en-GB" sz="4400" b="1" dirty="0"/>
              <a:t>But trust till the danger is past.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5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Be glad in the Lord, and rejoice,</a:t>
            </a:r>
          </a:p>
          <a:p>
            <a:pPr marL="0" indent="0">
              <a:buNone/>
            </a:pPr>
            <a:r>
              <a:rPr lang="en-GB" sz="4400" b="1" dirty="0"/>
              <a:t>His praises proclaiming in song,</a:t>
            </a:r>
          </a:p>
          <a:p>
            <a:pPr marL="0" indent="0">
              <a:buNone/>
            </a:pPr>
            <a:r>
              <a:rPr lang="en-GB" sz="4400" b="1" dirty="0"/>
              <a:t>With harp, and with organ, and voice,</a:t>
            </a:r>
          </a:p>
          <a:p>
            <a:pPr marL="0" indent="0">
              <a:buNone/>
            </a:pPr>
            <a:r>
              <a:rPr lang="en-GB" sz="4400" b="1" dirty="0"/>
              <a:t>The loud hallelujahs prolong! 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7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866  REJOICE AND BE GLAD</vt:lpstr>
      <vt:lpstr>CHORUS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866  REJOICE AND BE GLAD</dc:title>
  <dc:creator>JUDE-MAJASAN</dc:creator>
  <cp:lastModifiedBy>JUDE-MAJASAN</cp:lastModifiedBy>
  <cp:revision>1</cp:revision>
  <dcterms:created xsi:type="dcterms:W3CDTF">2011-12-11T21:14:56Z</dcterms:created>
  <dcterms:modified xsi:type="dcterms:W3CDTF">2011-12-11T21:24:34Z</dcterms:modified>
</cp:coreProperties>
</file>