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F84B9D8-2946-4120-997C-C976589BCAA9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4E27852-2E2B-43C7-B720-735D2D68B8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B9D8-2946-4120-997C-C976589BCAA9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7852-2E2B-43C7-B720-735D2D68B8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B9D8-2946-4120-997C-C976589BCAA9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7852-2E2B-43C7-B720-735D2D68B8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F84B9D8-2946-4120-997C-C976589BCAA9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7852-2E2B-43C7-B720-735D2D68B8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F84B9D8-2946-4120-997C-C976589BCAA9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4E27852-2E2B-43C7-B720-735D2D68B805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F84B9D8-2946-4120-997C-C976589BCAA9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4E27852-2E2B-43C7-B720-735D2D68B8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F84B9D8-2946-4120-997C-C976589BCAA9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4E27852-2E2B-43C7-B720-735D2D68B805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B9D8-2946-4120-997C-C976589BCAA9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7852-2E2B-43C7-B720-735D2D68B8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F84B9D8-2946-4120-997C-C976589BCAA9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4E27852-2E2B-43C7-B720-735D2D68B8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F84B9D8-2946-4120-997C-C976589BCAA9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4E27852-2E2B-43C7-B720-735D2D68B805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F84B9D8-2946-4120-997C-C976589BCAA9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4E27852-2E2B-43C7-B720-735D2D68B805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F84B9D8-2946-4120-997C-C976589BCAA9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4E27852-2E2B-43C7-B720-735D2D68B805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			   867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	</a:t>
            </a:r>
            <a:r>
              <a:rPr lang="en-GB" b="1" u="sng" dirty="0" smtClean="0"/>
              <a:t>THE </a:t>
            </a:r>
            <a:r>
              <a:rPr lang="en-GB" b="1" u="sng" dirty="0" smtClean="0"/>
              <a:t>FIRST NOEL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The first Noel the angel did say</a:t>
            </a:r>
          </a:p>
          <a:p>
            <a:pPr marL="0" indent="0">
              <a:buNone/>
            </a:pPr>
            <a:r>
              <a:rPr lang="en-GB" sz="4400" b="1" dirty="0"/>
              <a:t>Was to certain poor shepherds in fields as </a:t>
            </a:r>
            <a:r>
              <a:rPr lang="en-GB" sz="4400" b="1" dirty="0" smtClean="0"/>
              <a:t>they lay</a:t>
            </a:r>
            <a:r>
              <a:rPr lang="en-GB" sz="4400" b="1" dirty="0"/>
              <a:t>;</a:t>
            </a:r>
          </a:p>
          <a:p>
            <a:pPr marL="0" indent="0">
              <a:buNone/>
            </a:pPr>
            <a:r>
              <a:rPr lang="en-GB" sz="4400" b="1" dirty="0"/>
              <a:t>In fields where they lay, keeping their sheep,</a:t>
            </a:r>
          </a:p>
          <a:p>
            <a:pPr marL="0" indent="0">
              <a:buNone/>
            </a:pPr>
            <a:r>
              <a:rPr lang="en-GB" sz="4400" b="1" dirty="0"/>
              <a:t>In a cold winter's night that was so deep: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63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               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Noel, noel, noel, noel,</a:t>
            </a:r>
          </a:p>
          <a:p>
            <a:pPr marL="0" indent="0">
              <a:buNone/>
            </a:pPr>
            <a:r>
              <a:rPr lang="en-GB" sz="4400" b="1" dirty="0"/>
              <a:t>Born is the king of Israel!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79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96975"/>
            <a:ext cx="8229600" cy="5400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Then wise men, guided be a star,</a:t>
            </a:r>
          </a:p>
          <a:p>
            <a:pPr marL="0" indent="0">
              <a:buNone/>
            </a:pPr>
            <a:r>
              <a:rPr lang="en-GB" sz="4400" b="1" dirty="0"/>
              <a:t>Came from the eastern countries far;</a:t>
            </a:r>
          </a:p>
          <a:p>
            <a:pPr marL="0" indent="0">
              <a:buNone/>
            </a:pPr>
            <a:r>
              <a:rPr lang="en-GB" sz="4400" b="1" dirty="0"/>
              <a:t>To seek for a King was their intent,</a:t>
            </a:r>
          </a:p>
          <a:p>
            <a:pPr marL="0" indent="0">
              <a:buNone/>
            </a:pPr>
            <a:r>
              <a:rPr lang="en-GB" sz="4400" b="1" dirty="0"/>
              <a:t>And to follow the star </a:t>
            </a:r>
            <a:r>
              <a:rPr lang="en-GB" sz="4400" b="1" dirty="0" err="1"/>
              <a:t>wheresoever</a:t>
            </a:r>
            <a:r>
              <a:rPr lang="en-GB" sz="4400" b="1" dirty="0"/>
              <a:t> it went: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23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686800" cy="49974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This star drew nigh to the north-west;</a:t>
            </a:r>
          </a:p>
          <a:p>
            <a:pPr marL="0" indent="0">
              <a:buNone/>
            </a:pPr>
            <a:r>
              <a:rPr lang="en-GB" sz="4400" b="1" dirty="0"/>
              <a:t>O'er Bethlehem it took its </a:t>
            </a:r>
            <a:r>
              <a:rPr lang="en-GB" sz="4400" b="1" dirty="0" smtClean="0"/>
              <a:t>rest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And there it did both stop and stay</a:t>
            </a:r>
          </a:p>
          <a:p>
            <a:pPr marL="0" indent="0">
              <a:buNone/>
            </a:pPr>
            <a:r>
              <a:rPr lang="en-GB" sz="4400" b="1" dirty="0"/>
              <a:t>Right over the place where Jesus lay: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27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</TotalTime>
  <Words>120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      867    THE FIRST NOEL</vt:lpstr>
      <vt:lpstr>               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867 THE FIRST NOEL</dc:title>
  <dc:creator>JUDE-MAJASAN</dc:creator>
  <cp:lastModifiedBy>JUDE-MAJASAN</cp:lastModifiedBy>
  <cp:revision>3</cp:revision>
  <dcterms:created xsi:type="dcterms:W3CDTF">2011-12-11T21:24:46Z</dcterms:created>
  <dcterms:modified xsi:type="dcterms:W3CDTF">2011-12-18T21:48:10Z</dcterms:modified>
</cp:coreProperties>
</file>