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2FB4-87E4-4AA9-8E46-1B06AC6BDA5F}" type="datetimeFigureOut">
              <a:rPr lang="en-US" smtClean="0"/>
              <a:t>7/8/2011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1368D-6F85-4F33-BCD4-378DA90155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2FB4-87E4-4AA9-8E46-1B06AC6BDA5F}" type="datetimeFigureOut">
              <a:rPr lang="en-US" smtClean="0"/>
              <a:t>7/8/2011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1368D-6F85-4F33-BCD4-378DA90155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2FB4-87E4-4AA9-8E46-1B06AC6BDA5F}" type="datetimeFigureOut">
              <a:rPr lang="en-US" smtClean="0"/>
              <a:t>7/8/2011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1368D-6F85-4F33-BCD4-378DA90155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2FB4-87E4-4AA9-8E46-1B06AC6BDA5F}" type="datetimeFigureOut">
              <a:rPr lang="en-US" smtClean="0"/>
              <a:t>7/8/2011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1368D-6F85-4F33-BCD4-378DA90155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2FB4-87E4-4AA9-8E46-1B06AC6BDA5F}" type="datetimeFigureOut">
              <a:rPr lang="en-US" smtClean="0"/>
              <a:t>7/8/2011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1368D-6F85-4F33-BCD4-378DA90155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2FB4-87E4-4AA9-8E46-1B06AC6BDA5F}" type="datetimeFigureOut">
              <a:rPr lang="en-US" smtClean="0"/>
              <a:t>7/8/2011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1368D-6F85-4F33-BCD4-378DA90155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2FB4-87E4-4AA9-8E46-1B06AC6BDA5F}" type="datetimeFigureOut">
              <a:rPr lang="en-US" smtClean="0"/>
              <a:t>7/8/2011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1368D-6F85-4F33-BCD4-378DA90155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2FB4-87E4-4AA9-8E46-1B06AC6BDA5F}" type="datetimeFigureOut">
              <a:rPr lang="en-US" smtClean="0"/>
              <a:t>7/8/2011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1368D-6F85-4F33-BCD4-378DA90155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2FB4-87E4-4AA9-8E46-1B06AC6BDA5F}" type="datetimeFigureOut">
              <a:rPr lang="en-US" smtClean="0"/>
              <a:t>7/8/2011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1368D-6F85-4F33-BCD4-378DA90155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2FB4-87E4-4AA9-8E46-1B06AC6BDA5F}" type="datetimeFigureOut">
              <a:rPr lang="en-US" smtClean="0"/>
              <a:t>7/8/2011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1368D-6F85-4F33-BCD4-378DA90155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2FB4-87E4-4AA9-8E46-1B06AC6BDA5F}" type="datetimeFigureOut">
              <a:rPr lang="en-US" smtClean="0"/>
              <a:t>7/8/2011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1368D-6F85-4F33-BCD4-378DA90155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D2FB4-87E4-4AA9-8E46-1B06AC6BDA5F}" type="datetimeFigureOut">
              <a:rPr lang="en-US" smtClean="0"/>
              <a:t>7/8/2011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1368D-6F85-4F33-BCD4-378DA901558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868</a:t>
            </a:r>
            <a:br>
              <a:rPr lang="en-US" b="1" dirty="0" smtClean="0"/>
            </a:br>
            <a:r>
              <a:rPr lang="en-US" b="1" dirty="0" smtClean="0"/>
              <a:t>O GOLDEN DAY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O golden day, when light shall break,</a:t>
            </a:r>
          </a:p>
          <a:p>
            <a:pPr>
              <a:buNone/>
            </a:pPr>
            <a:r>
              <a:rPr lang="en-US" b="1" dirty="0" smtClean="0"/>
              <a:t>And dawn’s bright glories shall unfold,</a:t>
            </a:r>
          </a:p>
          <a:p>
            <a:pPr>
              <a:buNone/>
            </a:pPr>
            <a:r>
              <a:rPr lang="en-US" b="1" dirty="0" smtClean="0"/>
              <a:t>When he who knows the path I take </a:t>
            </a:r>
          </a:p>
          <a:p>
            <a:pPr>
              <a:buNone/>
            </a:pPr>
            <a:r>
              <a:rPr lang="en-US" b="1" dirty="0" smtClean="0"/>
              <a:t>Shall ope’ for me the gates of gold</a:t>
            </a:r>
          </a:p>
          <a:p>
            <a:pPr>
              <a:buNone/>
            </a:pPr>
            <a:r>
              <a:rPr lang="en-US" b="1" dirty="0" smtClean="0"/>
              <a:t>Earth’s little while will soon be past,</a:t>
            </a:r>
          </a:p>
          <a:p>
            <a:pPr>
              <a:buNone/>
            </a:pPr>
            <a:r>
              <a:rPr lang="en-US" b="1" dirty="0" smtClean="0"/>
              <a:t>My pilgrim song will soon be o’er</a:t>
            </a:r>
          </a:p>
          <a:p>
            <a:pPr>
              <a:buNone/>
            </a:pPr>
            <a:r>
              <a:rPr lang="en-US" b="1" dirty="0" smtClean="0"/>
              <a:t>The grace that saves shall time outlast,</a:t>
            </a:r>
          </a:p>
          <a:p>
            <a:pPr>
              <a:buNone/>
            </a:pPr>
            <a:r>
              <a:rPr lang="en-US" b="1" dirty="0" smtClean="0"/>
              <a:t>And be my theme on yonder shore. </a:t>
            </a:r>
            <a:endParaRPr lang="en-US" b="1" dirty="0"/>
          </a:p>
        </p:txBody>
      </p:sp>
      <p:pic>
        <p:nvPicPr>
          <p:cNvPr id="6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CHORUS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600" b="1" dirty="0" smtClean="0"/>
              <a:t>Then I shall know as I am known,</a:t>
            </a:r>
          </a:p>
          <a:p>
            <a:pPr>
              <a:buNone/>
            </a:pPr>
            <a:r>
              <a:rPr lang="en-US" sz="3600" b="1" dirty="0" smtClean="0"/>
              <a:t>And stand complete before the throne;</a:t>
            </a:r>
          </a:p>
          <a:p>
            <a:pPr>
              <a:buNone/>
            </a:pPr>
            <a:r>
              <a:rPr lang="en-US" sz="3600" b="1" dirty="0" smtClean="0"/>
              <a:t>Then I shall see my </a:t>
            </a:r>
            <a:r>
              <a:rPr lang="en-US" sz="3600" b="1" dirty="0" err="1" smtClean="0"/>
              <a:t>Saviour’s</a:t>
            </a:r>
            <a:r>
              <a:rPr lang="en-US" sz="3600" b="1" dirty="0" smtClean="0"/>
              <a:t> face,</a:t>
            </a:r>
          </a:p>
          <a:p>
            <a:pPr>
              <a:buNone/>
            </a:pPr>
            <a:r>
              <a:rPr lang="en-US" sz="3600" b="1" dirty="0" smtClean="0"/>
              <a:t>And all my song be saving grace.</a:t>
            </a:r>
          </a:p>
          <a:p>
            <a:pPr>
              <a:buNone/>
            </a:pPr>
            <a:endParaRPr lang="en-US" sz="36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600" y="1219200"/>
            <a:ext cx="8229600" cy="4906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Life’s upward way, a narrow path</a:t>
            </a:r>
          </a:p>
          <a:p>
            <a:pPr>
              <a:buNone/>
            </a:pPr>
            <a:r>
              <a:rPr lang="en-US" b="1" dirty="0" smtClean="0"/>
              <a:t>Leads to that fair dwelling place</a:t>
            </a:r>
          </a:p>
          <a:p>
            <a:pPr>
              <a:buNone/>
            </a:pPr>
            <a:r>
              <a:rPr lang="en-US" b="1" dirty="0" smtClean="0"/>
              <a:t>Where, safe from sin and storms and wrath,</a:t>
            </a:r>
          </a:p>
          <a:p>
            <a:pPr>
              <a:buNone/>
            </a:pPr>
            <a:r>
              <a:rPr lang="en-US" b="1" dirty="0" smtClean="0"/>
              <a:t>They live who trust redeeming grace.</a:t>
            </a:r>
          </a:p>
          <a:p>
            <a:pPr>
              <a:buNone/>
            </a:pPr>
            <a:r>
              <a:rPr lang="en-US" b="1" dirty="0" smtClean="0"/>
              <a:t>Sing, sing, my heart, along the way,</a:t>
            </a:r>
          </a:p>
          <a:p>
            <a:pPr>
              <a:buNone/>
            </a:pPr>
            <a:r>
              <a:rPr lang="en-US" b="1" dirty="0" smtClean="0"/>
              <a:t>The grace that saves will keep and guide,</a:t>
            </a:r>
          </a:p>
          <a:p>
            <a:pPr>
              <a:buNone/>
            </a:pPr>
            <a:r>
              <a:rPr lang="en-US" b="1" dirty="0" smtClean="0"/>
              <a:t>Till breaks the glorious crowning day,</a:t>
            </a:r>
          </a:p>
          <a:p>
            <a:pPr>
              <a:buNone/>
            </a:pPr>
            <a:r>
              <a:rPr lang="en-US" b="1" dirty="0" smtClean="0"/>
              <a:t>And I shall cross to yonder side.</a:t>
            </a:r>
            <a:endParaRPr lang="en-US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" y="1219200"/>
            <a:ext cx="82296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I dimly see my journey’s end,</a:t>
            </a:r>
          </a:p>
          <a:p>
            <a:pPr>
              <a:buNone/>
            </a:pPr>
            <a:r>
              <a:rPr lang="en-US" b="1" dirty="0" smtClean="0"/>
              <a:t>But well I know who guideth me;</a:t>
            </a:r>
          </a:p>
          <a:p>
            <a:pPr>
              <a:buNone/>
            </a:pPr>
            <a:r>
              <a:rPr lang="en-US" b="1" dirty="0" smtClean="0"/>
              <a:t>I follow Him, that wondrous Friend </a:t>
            </a:r>
          </a:p>
          <a:p>
            <a:pPr>
              <a:buNone/>
            </a:pPr>
            <a:r>
              <a:rPr lang="en-US" b="1" dirty="0" smtClean="0"/>
              <a:t>Whose matchless love is full and free.</a:t>
            </a:r>
          </a:p>
          <a:p>
            <a:pPr>
              <a:buNone/>
            </a:pPr>
            <a:r>
              <a:rPr lang="en-US" b="1" dirty="0" smtClean="0"/>
              <a:t>And when with Him I enter in,</a:t>
            </a:r>
          </a:p>
          <a:p>
            <a:pPr>
              <a:buNone/>
            </a:pPr>
            <a:r>
              <a:rPr lang="en-US" b="1" dirty="0" smtClean="0"/>
              <a:t>And all the way look back to trace,</a:t>
            </a:r>
          </a:p>
          <a:p>
            <a:pPr>
              <a:buNone/>
            </a:pPr>
            <a:r>
              <a:rPr lang="en-US" b="1" dirty="0" smtClean="0"/>
              <a:t>The conqueror’s palm I then shall win,</a:t>
            </a:r>
          </a:p>
          <a:p>
            <a:pPr>
              <a:buNone/>
            </a:pPr>
            <a:r>
              <a:rPr lang="en-US" b="1" dirty="0" smtClean="0"/>
              <a:t>Through Christ and His redeeming grace.</a:t>
            </a:r>
            <a:endParaRPr lang="en-US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225</Words>
  <Application>Microsoft Office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868 O GOLDEN DAY </vt:lpstr>
      <vt:lpstr>CHORUS</vt:lpstr>
      <vt:lpstr>Slide 3</vt:lpstr>
      <vt:lpstr>Slide 4</vt:lpstr>
    </vt:vector>
  </TitlesOfParts>
  <Company>the word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868 O GOLDEN DAY </dc:title>
  <dc:creator>church</dc:creator>
  <cp:lastModifiedBy>church</cp:lastModifiedBy>
  <cp:revision>2</cp:revision>
  <dcterms:created xsi:type="dcterms:W3CDTF">2011-07-08T01:30:15Z</dcterms:created>
  <dcterms:modified xsi:type="dcterms:W3CDTF">2011-07-08T01:49:27Z</dcterms:modified>
</cp:coreProperties>
</file>