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1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5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2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6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D8E3-81A9-4B5A-B4E0-9A10F6336C0A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2D7D-21BE-4BAB-B7E9-425BB8446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8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869 </a:t>
            </a:r>
            <a:br>
              <a:rPr lang="en-GB" b="1" dirty="0" smtClean="0"/>
            </a:br>
            <a:r>
              <a:rPr lang="en-GB" b="1" u="sng" dirty="0" smtClean="0"/>
              <a:t>I CAN’T DO WITHOUT HIM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Real </a:t>
            </a:r>
            <a:r>
              <a:rPr lang="en-GB" sz="4400" b="1" dirty="0" err="1"/>
              <a:t>real</a:t>
            </a:r>
            <a:r>
              <a:rPr lang="en-GB" sz="4400" b="1" dirty="0"/>
              <a:t> </a:t>
            </a:r>
            <a:r>
              <a:rPr lang="en-GB" sz="4400" b="1" dirty="0" err="1"/>
              <a:t>real</a:t>
            </a:r>
            <a:r>
              <a:rPr lang="en-GB" sz="4400" b="1" dirty="0"/>
              <a:t>, He's so real to me</a:t>
            </a:r>
          </a:p>
          <a:p>
            <a:pPr marL="0" indent="0">
              <a:buNone/>
            </a:pPr>
            <a:r>
              <a:rPr lang="en-GB" sz="4400" b="1" dirty="0"/>
              <a:t>I love Him because He gives me the victory,</a:t>
            </a:r>
          </a:p>
          <a:p>
            <a:pPr marL="0" indent="0">
              <a:buNone/>
            </a:pPr>
            <a:r>
              <a:rPr lang="en-GB" sz="4400" b="1" dirty="0"/>
              <a:t>So many people doubt Him,</a:t>
            </a:r>
          </a:p>
          <a:p>
            <a:pPr marL="0" indent="0">
              <a:buNone/>
            </a:pPr>
            <a:r>
              <a:rPr lang="en-GB" sz="4400" b="1" dirty="0"/>
              <a:t>I can't do without Him</a:t>
            </a:r>
          </a:p>
          <a:p>
            <a:pPr marL="0" indent="0">
              <a:buNone/>
            </a:pPr>
            <a:r>
              <a:rPr lang="en-GB" sz="4400" b="1" dirty="0"/>
              <a:t>This is why I love Him so, He's so real to 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81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869  I CAN’T DO WITHOUT HIM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869 I CAN’T DO WITHOUT HIM</dc:title>
  <dc:creator>JUDE-MAJASAN</dc:creator>
  <cp:lastModifiedBy>JUDE-MAJASAN</cp:lastModifiedBy>
  <cp:revision>3</cp:revision>
  <dcterms:created xsi:type="dcterms:W3CDTF">2011-12-11T21:35:30Z</dcterms:created>
  <dcterms:modified xsi:type="dcterms:W3CDTF">2011-12-11T22:46:58Z</dcterms:modified>
</cp:coreProperties>
</file>