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42" d="100"/>
          <a:sy n="42" d="100"/>
        </p:scale>
        <p:origin x="930" y="3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504885"/>
            <a:ext cx="91440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87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WHEN THE ROLL IS CALLED</a:t>
            </a:r>
          </a:p>
          <a:p>
            <a:pPr algn="ctr"/>
            <a:endParaRPr lang="en-US" sz="28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 smtClean="0"/>
              <a:t>When the trumpet of the Lord shall sound, and time shall be no more.</a:t>
            </a:r>
          </a:p>
          <a:p>
            <a:r>
              <a:rPr lang="en-US" sz="3600" b="1" dirty="0" smtClean="0"/>
              <a:t>And the morning breaks eternal, bright and fair;</a:t>
            </a:r>
          </a:p>
          <a:p>
            <a:r>
              <a:rPr lang="en-US" sz="3600" b="1" dirty="0" smtClean="0"/>
              <a:t>When the saved of earth shall gather over on the other shore,</a:t>
            </a:r>
          </a:p>
          <a:p>
            <a:r>
              <a:rPr lang="en-US" sz="3600" b="1" dirty="0" smtClean="0"/>
              <a:t>And the roll is called up yonder, </a:t>
            </a:r>
          </a:p>
          <a:p>
            <a:r>
              <a:rPr lang="en-US" sz="3600" b="1" dirty="0" smtClean="0"/>
              <a:t>I’ll be there.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219200"/>
            <a:ext cx="8630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CHORUS</a:t>
            </a:r>
            <a:endParaRPr lang="en-US" sz="4000" b="1" dirty="0" smtClean="0"/>
          </a:p>
          <a:p>
            <a:r>
              <a:rPr lang="en-US" sz="4000" b="1" dirty="0" smtClean="0"/>
              <a:t>When the roll is called up yonder,</a:t>
            </a:r>
          </a:p>
          <a:p>
            <a:r>
              <a:rPr lang="en-US" sz="4000" b="1" dirty="0" smtClean="0"/>
              <a:t>When the roll is called up yonder,</a:t>
            </a:r>
          </a:p>
          <a:p>
            <a:r>
              <a:rPr lang="en-US" sz="4000" b="1" dirty="0" smtClean="0"/>
              <a:t>When the roll is called up yonder,</a:t>
            </a:r>
          </a:p>
          <a:p>
            <a:r>
              <a:rPr lang="en-US" sz="4000" b="1" dirty="0" smtClean="0"/>
              <a:t>When the roll is called up yonder, </a:t>
            </a:r>
          </a:p>
          <a:p>
            <a:r>
              <a:rPr lang="en-US" sz="4000" b="1" dirty="0" smtClean="0"/>
              <a:t>I’ll be there.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219200"/>
            <a:ext cx="8763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On </a:t>
            </a:r>
            <a:r>
              <a:rPr lang="en-US" sz="4000" b="1" dirty="0" smtClean="0"/>
              <a:t>that bright and cloudless morning when the dead in Christ shall rise,</a:t>
            </a:r>
          </a:p>
          <a:p>
            <a:r>
              <a:rPr lang="en-US" sz="4000" b="1" dirty="0" smtClean="0"/>
              <a:t>And the glory of His resurrection share;</a:t>
            </a:r>
          </a:p>
          <a:p>
            <a:r>
              <a:rPr lang="en-US" sz="4000" b="1" dirty="0" smtClean="0"/>
              <a:t>When His chosen ones shall gather to their home beyond the skies,</a:t>
            </a:r>
          </a:p>
          <a:p>
            <a:r>
              <a:rPr lang="en-US" sz="4000" b="1" dirty="0" smtClean="0"/>
              <a:t>And the roll is called up yonder, </a:t>
            </a:r>
          </a:p>
          <a:p>
            <a:r>
              <a:rPr lang="en-US" sz="4000" b="1" dirty="0" smtClean="0"/>
              <a:t>I’ll be there.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896600"/>
            <a:ext cx="86868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Let </a:t>
            </a:r>
            <a:r>
              <a:rPr lang="en-US" sz="4400" b="1" dirty="0" smtClean="0"/>
              <a:t>us labor for the Master from the dawn till setting sun,</a:t>
            </a:r>
          </a:p>
          <a:p>
            <a:r>
              <a:rPr lang="en-US" sz="4400" b="1" dirty="0" smtClean="0"/>
              <a:t>Let us talk of all His wondrous love and care;</a:t>
            </a:r>
          </a:p>
          <a:p>
            <a:r>
              <a:rPr lang="en-US" sz="4400" b="1" dirty="0" smtClean="0"/>
              <a:t>Then when all of life is over, and our work on earth is done,</a:t>
            </a:r>
          </a:p>
          <a:p>
            <a:r>
              <a:rPr lang="en-US" sz="4400" b="1" dirty="0" smtClean="0"/>
              <a:t>And the roll is called up yonder, I’ll be there.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2648</TotalTime>
  <Words>194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84</cp:revision>
  <dcterms:created xsi:type="dcterms:W3CDTF">2010-08-26T04:29:37Z</dcterms:created>
  <dcterms:modified xsi:type="dcterms:W3CDTF">2018-08-05T09:17:49Z</dcterms:modified>
</cp:coreProperties>
</file>