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90421F1-3C82-43C7-8390-BD9BBB7795BC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D7A095-223C-4135-833F-821B214004D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                        870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u="sng" dirty="0" smtClean="0"/>
              <a:t>HOW BEAUTIFUL HEAVEN MUST BE</a:t>
            </a:r>
            <a:endParaRPr lang="en-GB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We read of a place that's called heaven,</a:t>
            </a:r>
          </a:p>
          <a:p>
            <a:pPr marL="0" indent="0">
              <a:buNone/>
            </a:pPr>
            <a:r>
              <a:rPr lang="en-GB" sz="4400" b="1" dirty="0"/>
              <a:t>It's made for the pure and free;</a:t>
            </a:r>
          </a:p>
          <a:p>
            <a:pPr marL="0" indent="0">
              <a:buNone/>
            </a:pPr>
            <a:r>
              <a:rPr lang="en-GB" sz="4400" b="1" dirty="0"/>
              <a:t>These truths in God's word He has </a:t>
            </a:r>
            <a:r>
              <a:rPr lang="en-GB" sz="4400" b="1" dirty="0" err="1"/>
              <a:t>giv</a:t>
            </a:r>
            <a:r>
              <a:rPr lang="en-GB" sz="4400" b="1" dirty="0"/>
              <a:t>-en,</a:t>
            </a:r>
          </a:p>
          <a:p>
            <a:pPr marL="0" indent="0">
              <a:buNone/>
            </a:pPr>
            <a:r>
              <a:rPr lang="en-GB" sz="4400" b="1" dirty="0"/>
              <a:t>How beau-</a:t>
            </a:r>
            <a:r>
              <a:rPr lang="en-GB" sz="4400" b="1" dirty="0" err="1"/>
              <a:t>ti</a:t>
            </a:r>
            <a:r>
              <a:rPr lang="en-GB" sz="4400" b="1" dirty="0"/>
              <a:t>-</a:t>
            </a:r>
            <a:r>
              <a:rPr lang="en-GB" sz="4400" b="1" dirty="0" err="1"/>
              <a:t>ful</a:t>
            </a:r>
            <a:r>
              <a:rPr lang="en-GB" sz="4400" b="1" dirty="0"/>
              <a:t> </a:t>
            </a:r>
            <a:r>
              <a:rPr lang="en-GB" sz="4400" b="1" dirty="0" err="1"/>
              <a:t>heav</a:t>
            </a:r>
            <a:r>
              <a:rPr lang="en-GB" sz="4400" b="1" dirty="0"/>
              <a:t>-en must be.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86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            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8" y="1628800"/>
            <a:ext cx="8655151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How beau-</a:t>
            </a:r>
            <a:r>
              <a:rPr lang="en-GB" sz="4400" b="1" dirty="0" err="1"/>
              <a:t>ti</a:t>
            </a:r>
            <a:r>
              <a:rPr lang="en-GB" sz="4400" b="1" dirty="0"/>
              <a:t>-</a:t>
            </a:r>
            <a:r>
              <a:rPr lang="en-GB" sz="4400" b="1" dirty="0" err="1"/>
              <a:t>ful</a:t>
            </a:r>
            <a:r>
              <a:rPr lang="en-GB" sz="4400" b="1" dirty="0"/>
              <a:t> </a:t>
            </a:r>
            <a:r>
              <a:rPr lang="en-GB" sz="4400" b="1" dirty="0" err="1"/>
              <a:t>heav</a:t>
            </a:r>
            <a:r>
              <a:rPr lang="en-GB" sz="4400" b="1" dirty="0"/>
              <a:t>-en must be,</a:t>
            </a:r>
          </a:p>
          <a:p>
            <a:pPr marL="0" indent="0">
              <a:buNone/>
            </a:pPr>
            <a:r>
              <a:rPr lang="en-GB" sz="4400" b="1" dirty="0"/>
              <a:t>Sweet home of the hap-</a:t>
            </a:r>
            <a:r>
              <a:rPr lang="en-GB" sz="4400" b="1" dirty="0" err="1"/>
              <a:t>py</a:t>
            </a:r>
            <a:r>
              <a:rPr lang="en-GB" sz="4400" b="1" dirty="0"/>
              <a:t> and free;</a:t>
            </a:r>
          </a:p>
          <a:p>
            <a:pPr marL="0" indent="0">
              <a:buNone/>
            </a:pPr>
            <a:r>
              <a:rPr lang="en-GB" sz="4400" b="1" dirty="0"/>
              <a:t>Fair ha-</a:t>
            </a:r>
            <a:r>
              <a:rPr lang="en-GB" sz="4400" b="1" dirty="0" err="1"/>
              <a:t>ven</a:t>
            </a:r>
            <a:r>
              <a:rPr lang="en-GB" sz="4400" b="1" dirty="0"/>
              <a:t> of rest for the </a:t>
            </a:r>
            <a:r>
              <a:rPr lang="en-GB" sz="4400" b="1" dirty="0" err="1"/>
              <a:t>wea-ry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How beau-</a:t>
            </a:r>
            <a:r>
              <a:rPr lang="en-GB" sz="4400" b="1" dirty="0" err="1"/>
              <a:t>ti</a:t>
            </a:r>
            <a:r>
              <a:rPr lang="en-GB" sz="4400" b="1" dirty="0"/>
              <a:t>-</a:t>
            </a:r>
            <a:r>
              <a:rPr lang="en-GB" sz="4400" b="1" dirty="0" err="1"/>
              <a:t>ful</a:t>
            </a:r>
            <a:r>
              <a:rPr lang="en-GB" sz="4400" b="1" dirty="0"/>
              <a:t> </a:t>
            </a:r>
            <a:r>
              <a:rPr lang="en-GB" sz="4400" b="1" dirty="0" err="1"/>
              <a:t>heav</a:t>
            </a:r>
            <a:r>
              <a:rPr lang="en-GB" sz="4400" b="1" dirty="0"/>
              <a:t>-en must be.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5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28775"/>
            <a:ext cx="93245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In </a:t>
            </a:r>
            <a:r>
              <a:rPr lang="en-GB" sz="4000" b="1" dirty="0" err="1"/>
              <a:t>heav</a:t>
            </a:r>
            <a:r>
              <a:rPr lang="en-GB" sz="4000" b="1" dirty="0"/>
              <a:t>-en, no drooping nor pin-</a:t>
            </a:r>
            <a:r>
              <a:rPr lang="en-GB" sz="4000" b="1" dirty="0" err="1"/>
              <a:t>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No wish-</a:t>
            </a:r>
            <a:r>
              <a:rPr lang="en-GB" sz="4000" b="1" dirty="0" err="1"/>
              <a:t>ing</a:t>
            </a:r>
            <a:r>
              <a:rPr lang="en-GB" sz="4000" b="1" dirty="0"/>
              <a:t> for else-where to be;</a:t>
            </a:r>
          </a:p>
          <a:p>
            <a:pPr marL="0" indent="0">
              <a:buNone/>
            </a:pPr>
            <a:r>
              <a:rPr lang="en-GB" sz="4000" b="1" dirty="0"/>
              <a:t>God's light is for-</a:t>
            </a:r>
            <a:r>
              <a:rPr lang="en-GB" sz="4000" b="1" dirty="0" err="1"/>
              <a:t>ev</a:t>
            </a:r>
            <a:r>
              <a:rPr lang="en-GB" sz="4000" b="1" dirty="0"/>
              <a:t>-</a:t>
            </a:r>
            <a:r>
              <a:rPr lang="en-GB" sz="4000" b="1" dirty="0" err="1"/>
              <a:t>er</a:t>
            </a:r>
            <a:r>
              <a:rPr lang="en-GB" sz="4000" b="1" dirty="0"/>
              <a:t> there shin-</a:t>
            </a:r>
            <a:r>
              <a:rPr lang="en-GB" sz="4000" b="1" dirty="0" err="1"/>
              <a:t>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How beau-</a:t>
            </a:r>
            <a:r>
              <a:rPr lang="en-GB" sz="4000" b="1" dirty="0" err="1"/>
              <a:t>ti</a:t>
            </a:r>
            <a:r>
              <a:rPr lang="en-GB" sz="4000" b="1" dirty="0"/>
              <a:t>-</a:t>
            </a:r>
            <a:r>
              <a:rPr lang="en-GB" sz="4000" b="1" dirty="0" err="1"/>
              <a:t>ful</a:t>
            </a:r>
            <a:r>
              <a:rPr lang="en-GB" sz="4000" b="1" dirty="0"/>
              <a:t> </a:t>
            </a:r>
            <a:r>
              <a:rPr lang="en-GB" sz="4000" b="1" dirty="0" err="1"/>
              <a:t>heav</a:t>
            </a:r>
            <a:r>
              <a:rPr lang="en-GB" sz="4000" b="1" dirty="0"/>
              <a:t>-en must be.</a:t>
            </a:r>
          </a:p>
          <a:p>
            <a:endParaRPr lang="en-GB" sz="40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47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4846" y="1268760"/>
            <a:ext cx="9504363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Pure </a:t>
            </a:r>
            <a:r>
              <a:rPr lang="en-GB" sz="4000" b="1" dirty="0" err="1"/>
              <a:t>wa-ters</a:t>
            </a:r>
            <a:r>
              <a:rPr lang="en-GB" sz="4000" b="1" dirty="0"/>
              <a:t> of life there are flow-</a:t>
            </a:r>
            <a:r>
              <a:rPr lang="en-GB" sz="4000" b="1" dirty="0" err="1"/>
              <a:t>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And all who will drink may be free;</a:t>
            </a:r>
          </a:p>
          <a:p>
            <a:pPr marL="0" indent="0">
              <a:buNone/>
            </a:pPr>
            <a:r>
              <a:rPr lang="en-GB" sz="4000" b="1" dirty="0"/>
              <a:t>Rare </a:t>
            </a:r>
            <a:r>
              <a:rPr lang="en-GB" sz="4000" b="1" dirty="0" err="1"/>
              <a:t>jew-els</a:t>
            </a:r>
            <a:r>
              <a:rPr lang="en-GB" sz="4000" b="1" dirty="0"/>
              <a:t> of </a:t>
            </a:r>
            <a:r>
              <a:rPr lang="en-GB" sz="4000" b="1" dirty="0" err="1"/>
              <a:t>splen-dor</a:t>
            </a:r>
            <a:r>
              <a:rPr lang="en-GB" sz="4000" b="1" dirty="0"/>
              <a:t> are glow-</a:t>
            </a:r>
            <a:r>
              <a:rPr lang="en-GB" sz="4000" b="1" dirty="0" err="1"/>
              <a:t>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How beau-</a:t>
            </a:r>
            <a:r>
              <a:rPr lang="en-GB" sz="4000" b="1" dirty="0" err="1"/>
              <a:t>ti</a:t>
            </a:r>
            <a:r>
              <a:rPr lang="en-GB" sz="4000" b="1" dirty="0"/>
              <a:t>-</a:t>
            </a:r>
            <a:r>
              <a:rPr lang="en-GB" sz="4000" b="1" dirty="0" err="1"/>
              <a:t>ful</a:t>
            </a:r>
            <a:r>
              <a:rPr lang="en-GB" sz="4000" b="1" dirty="0"/>
              <a:t> </a:t>
            </a:r>
            <a:r>
              <a:rPr lang="en-GB" sz="4000" b="1" dirty="0" err="1"/>
              <a:t>heav</a:t>
            </a:r>
            <a:r>
              <a:rPr lang="en-GB" sz="4000" b="1" dirty="0"/>
              <a:t>-en must be.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75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557338"/>
            <a:ext cx="9396536" cy="4525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 an-gels so sweet-</a:t>
            </a:r>
            <a:r>
              <a:rPr lang="en-GB" sz="4400" b="1" dirty="0" err="1"/>
              <a:t>ly</a:t>
            </a:r>
            <a:r>
              <a:rPr lang="en-GB" sz="4400" b="1" dirty="0"/>
              <a:t> are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sing-</a:t>
            </a:r>
            <a:r>
              <a:rPr lang="en-GB" sz="4400" b="1" dirty="0" err="1" smtClean="0"/>
              <a:t>ing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Up there by the beau-</a:t>
            </a:r>
            <a:r>
              <a:rPr lang="en-GB" sz="4400" b="1" dirty="0" err="1"/>
              <a:t>ti</a:t>
            </a:r>
            <a:r>
              <a:rPr lang="en-GB" sz="4400" b="1" dirty="0"/>
              <a:t>-</a:t>
            </a:r>
            <a:r>
              <a:rPr lang="en-GB" sz="4400" b="1" dirty="0" err="1"/>
              <a:t>ful</a:t>
            </a:r>
            <a:r>
              <a:rPr lang="en-GB" sz="4400" b="1" dirty="0"/>
              <a:t> sea;</a:t>
            </a:r>
          </a:p>
          <a:p>
            <a:pPr marL="0" indent="0">
              <a:buNone/>
            </a:pPr>
            <a:r>
              <a:rPr lang="en-GB" sz="4400" b="1" dirty="0"/>
              <a:t>Sweet chords from their gold harps </a:t>
            </a:r>
            <a:r>
              <a:rPr lang="en-GB" sz="4400" b="1" dirty="0" smtClean="0"/>
              <a:t>are ring-</a:t>
            </a:r>
            <a:r>
              <a:rPr lang="en-GB" sz="4400" b="1" dirty="0" err="1" smtClean="0"/>
              <a:t>ing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How beau-</a:t>
            </a:r>
            <a:r>
              <a:rPr lang="en-GB" sz="4400" b="1" dirty="0" err="1"/>
              <a:t>ti</a:t>
            </a:r>
            <a:r>
              <a:rPr lang="en-GB" sz="4400" b="1" dirty="0"/>
              <a:t>-</a:t>
            </a:r>
            <a:r>
              <a:rPr lang="en-GB" sz="4400" b="1" dirty="0" err="1"/>
              <a:t>ful</a:t>
            </a:r>
            <a:r>
              <a:rPr lang="en-GB" sz="4400" b="1" dirty="0"/>
              <a:t> </a:t>
            </a:r>
            <a:r>
              <a:rPr lang="en-GB" sz="4400" b="1" dirty="0" err="1"/>
              <a:t>heav</a:t>
            </a:r>
            <a:r>
              <a:rPr lang="en-GB" sz="4400" b="1" dirty="0"/>
              <a:t>-en must be.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151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                   870  HOW BEAUTIFUL HEAVEN MUST BE</vt:lpstr>
      <vt:lpstr>             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870 HOW BEAUTIFUL HEAVEN </dc:title>
  <dc:creator>JUDE-MAJASAN</dc:creator>
  <cp:lastModifiedBy>JUDE-MAJASAN</cp:lastModifiedBy>
  <cp:revision>4</cp:revision>
  <dcterms:created xsi:type="dcterms:W3CDTF">2011-12-13T00:10:03Z</dcterms:created>
  <dcterms:modified xsi:type="dcterms:W3CDTF">2011-12-18T21:45:06Z</dcterms:modified>
</cp:coreProperties>
</file>