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0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9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26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6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7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8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4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4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552C-D685-4D3F-813C-00B0DA7B7DFF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3396-691E-4EC1-8285-D5CCCB494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5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871 </a:t>
            </a:r>
            <a:br>
              <a:rPr lang="en-GB" b="1" dirty="0" smtClean="0"/>
            </a:br>
            <a:r>
              <a:rPr lang="en-GB" b="1" u="sng" dirty="0" smtClean="0"/>
              <a:t>RESTORETH MY SOUL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When I'm low in spirit, I cry Lord</a:t>
            </a:r>
          </a:p>
          <a:p>
            <a:pPr marL="0" indent="0">
              <a:buNone/>
            </a:pPr>
            <a:r>
              <a:rPr lang="en-GB" sz="4400" b="1" dirty="0"/>
              <a:t>Lift me up, for I want to go higher</a:t>
            </a:r>
          </a:p>
          <a:p>
            <a:pPr marL="0" indent="0">
              <a:buNone/>
            </a:pPr>
            <a:r>
              <a:rPr lang="en-GB" sz="4400" b="1" dirty="0"/>
              <a:t>With thee, but the Lord knows I can't stay</a:t>
            </a:r>
          </a:p>
          <a:p>
            <a:pPr marL="0" indent="0">
              <a:buNone/>
            </a:pPr>
            <a:r>
              <a:rPr lang="en-GB" sz="4400" b="1" dirty="0"/>
              <a:t>On the mountain, so He picked out </a:t>
            </a:r>
            <a:r>
              <a:rPr lang="en-GB" sz="4400" b="1" dirty="0" smtClean="0"/>
              <a:t>the valley </a:t>
            </a:r>
            <a:r>
              <a:rPr lang="en-GB" sz="4400" b="1" dirty="0"/>
              <a:t>for me.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84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Where he leads me besides still waters</a:t>
            </a:r>
          </a:p>
          <a:p>
            <a:pPr marL="0" indent="0">
              <a:buNone/>
            </a:pPr>
            <a:r>
              <a:rPr lang="en-GB" sz="4400" b="1" dirty="0"/>
              <a:t>Somewhere in the valley below</a:t>
            </a:r>
          </a:p>
          <a:p>
            <a:pPr marL="0" indent="0">
              <a:buNone/>
            </a:pPr>
            <a:r>
              <a:rPr lang="en-GB" sz="4400" b="1" dirty="0"/>
              <a:t>Then He draws me aside to be tested</a:t>
            </a:r>
          </a:p>
          <a:p>
            <a:pPr marL="0" indent="0">
              <a:buNone/>
            </a:pPr>
            <a:r>
              <a:rPr lang="en-GB" sz="4400" b="1" dirty="0"/>
              <a:t>and tried in the valley he </a:t>
            </a:r>
            <a:r>
              <a:rPr lang="en-GB" sz="4400" b="1" dirty="0" err="1"/>
              <a:t>restoreth</a:t>
            </a:r>
            <a:r>
              <a:rPr lang="en-GB" sz="4400" b="1" dirty="0"/>
              <a:t> my soul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69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102" y="1340768"/>
            <a:ext cx="8964612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There it's dark as the dungeon 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And the sun sometimes don't </a:t>
            </a:r>
            <a:r>
              <a:rPr lang="en-GB" sz="4400" b="1" dirty="0"/>
              <a:t>shine, 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and </a:t>
            </a:r>
            <a:r>
              <a:rPr lang="en-GB" sz="4400" b="1" dirty="0"/>
              <a:t>I question, </a:t>
            </a:r>
            <a:r>
              <a:rPr lang="en-GB" sz="4400" b="1" dirty="0" smtClean="0"/>
              <a:t>Lord Why </a:t>
            </a:r>
            <a:r>
              <a:rPr lang="en-GB" sz="4400" b="1" dirty="0"/>
              <a:t>must this be</a:t>
            </a:r>
          </a:p>
          <a:p>
            <a:pPr marL="0" indent="0">
              <a:buNone/>
            </a:pPr>
            <a:r>
              <a:rPr lang="en-GB" sz="4400" b="1" dirty="0"/>
              <a:t>But </a:t>
            </a:r>
            <a:r>
              <a:rPr lang="en-GB" sz="4400" b="1" dirty="0" smtClean="0"/>
              <a:t>He tells </a:t>
            </a:r>
            <a:r>
              <a:rPr lang="en-GB" sz="4400" b="1" dirty="0"/>
              <a:t>me there's joy in my</a:t>
            </a:r>
          </a:p>
          <a:p>
            <a:pPr marL="0" indent="0">
              <a:buNone/>
            </a:pPr>
            <a:r>
              <a:rPr lang="en-GB" sz="4400" b="1" dirty="0" smtClean="0"/>
              <a:t>sorrow, </a:t>
            </a:r>
          </a:p>
          <a:p>
            <a:pPr marL="0" indent="0">
              <a:buNone/>
            </a:pPr>
            <a:r>
              <a:rPr lang="en-GB" sz="4400" b="1" dirty="0" smtClean="0"/>
              <a:t>And there </a:t>
            </a:r>
            <a:r>
              <a:rPr lang="en-GB" sz="4400" b="1" dirty="0"/>
              <a:t>is victory in trial for me.</a:t>
            </a:r>
          </a:p>
          <a:p>
            <a:endParaRPr lang="en-GB" sz="44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5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871  RESTORETH MY SOUL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871 RESTORETH MY SOUL</dc:title>
  <dc:creator>JUDE-MAJASAN</dc:creator>
  <cp:lastModifiedBy>JUDE-MAJASAN</cp:lastModifiedBy>
  <cp:revision>3</cp:revision>
  <dcterms:created xsi:type="dcterms:W3CDTF">2011-12-13T00:18:28Z</dcterms:created>
  <dcterms:modified xsi:type="dcterms:W3CDTF">2011-12-13T00:36:42Z</dcterms:modified>
</cp:coreProperties>
</file>